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Assistant ExtraLight"/>
      <p:regular r:id="rId48"/>
      <p:bold r:id="rId49"/>
    </p:embeddedFont>
    <p:embeddedFont>
      <p:font typeface="Assistant Medium"/>
      <p:regular r:id="rId50"/>
      <p:bold r:id="rId51"/>
    </p:embeddedFont>
    <p:embeddedFont>
      <p:font typeface="Roboto Thin"/>
      <p:regular r:id="rId52"/>
      <p:bold r:id="rId53"/>
      <p:italic r:id="rId54"/>
      <p:boldItalic r:id="rId55"/>
    </p:embeddedFont>
    <p:embeddedFont>
      <p:font typeface="Roboto Medium"/>
      <p:regular r:id="rId56"/>
      <p:bold r:id="rId57"/>
      <p:italic r:id="rId58"/>
      <p:boldItalic r:id="rId59"/>
    </p:embeddedFont>
    <p:embeddedFont>
      <p:font typeface="Roboto"/>
      <p:regular r:id="rId60"/>
      <p:bold r:id="rId61"/>
      <p:italic r:id="rId62"/>
      <p:boldItalic r:id="rId63"/>
    </p:embeddedFont>
    <p:embeddedFont>
      <p:font typeface="Assistant SemiBold"/>
      <p:regular r:id="rId64"/>
      <p:bold r:id="rId65"/>
    </p:embeddedFont>
    <p:embeddedFont>
      <p:font typeface="Inria Sans"/>
      <p:regular r:id="rId66"/>
      <p:bold r:id="rId67"/>
      <p:italic r:id="rId68"/>
      <p:boldItalic r:id="rId69"/>
    </p:embeddedFont>
    <p:embeddedFont>
      <p:font typeface="Inter"/>
      <p:regular r:id="rId70"/>
      <p:bold r:id="rId71"/>
    </p:embeddedFont>
    <p:embeddedFont>
      <p:font typeface="Assistant"/>
      <p:regular r:id="rId72"/>
      <p:bold r:id="rId73"/>
    </p:embeddedFont>
    <p:embeddedFont>
      <p:font typeface="Assistant Light"/>
      <p:regular r:id="rId74"/>
      <p:bold r:id="rId75"/>
    </p:embeddedFont>
    <p:embeddedFont>
      <p:font typeface="Assistant ExtraBold"/>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8E19DA-5954-47B0-963D-6F38EBAD2468}">
  <a:tblStyle styleId="{8B8E19DA-5954-47B0-963D-6F38EBAD24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ssistantExtraLight-regular.fntdata"/><Relationship Id="rId47" Type="http://schemas.openxmlformats.org/officeDocument/2006/relationships/slide" Target="slides/slide41.xml"/><Relationship Id="rId49" Type="http://schemas.openxmlformats.org/officeDocument/2006/relationships/font" Target="fonts/AssistantExtra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ssistant-bold.fntdata"/><Relationship Id="rId72" Type="http://schemas.openxmlformats.org/officeDocument/2006/relationships/font" Target="fonts/Assistant-regular.fntdata"/><Relationship Id="rId31" Type="http://schemas.openxmlformats.org/officeDocument/2006/relationships/slide" Target="slides/slide25.xml"/><Relationship Id="rId75" Type="http://schemas.openxmlformats.org/officeDocument/2006/relationships/font" Target="fonts/AssistantLight-bold.fntdata"/><Relationship Id="rId30" Type="http://schemas.openxmlformats.org/officeDocument/2006/relationships/slide" Target="slides/slide24.xml"/><Relationship Id="rId74" Type="http://schemas.openxmlformats.org/officeDocument/2006/relationships/font" Target="fonts/AssistantLight-regular.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AssistantExtraBold-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Inter-bold.fntdata"/><Relationship Id="rId70" Type="http://schemas.openxmlformats.org/officeDocument/2006/relationships/font" Target="fonts/Inter-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AssistantSemiBold-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InriaSans-regular.fntdata"/><Relationship Id="rId21" Type="http://schemas.openxmlformats.org/officeDocument/2006/relationships/slide" Target="slides/slide15.xml"/><Relationship Id="rId65" Type="http://schemas.openxmlformats.org/officeDocument/2006/relationships/font" Target="fonts/AssistantSemiBold-bold.fntdata"/><Relationship Id="rId24" Type="http://schemas.openxmlformats.org/officeDocument/2006/relationships/slide" Target="slides/slide18.xml"/><Relationship Id="rId68" Type="http://schemas.openxmlformats.org/officeDocument/2006/relationships/font" Target="fonts/InriaSans-italic.fntdata"/><Relationship Id="rId23" Type="http://schemas.openxmlformats.org/officeDocument/2006/relationships/slide" Target="slides/slide17.xml"/><Relationship Id="rId67" Type="http://schemas.openxmlformats.org/officeDocument/2006/relationships/font" Target="fonts/InriaSans-bold.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nria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ssistantMedium-bold.fntdata"/><Relationship Id="rId50" Type="http://schemas.openxmlformats.org/officeDocument/2006/relationships/font" Target="fonts/AssistantMedium-regular.fntdata"/><Relationship Id="rId53" Type="http://schemas.openxmlformats.org/officeDocument/2006/relationships/font" Target="fonts/RobotoThin-bold.fntdata"/><Relationship Id="rId52" Type="http://schemas.openxmlformats.org/officeDocument/2006/relationships/font" Target="fonts/RobotoThin-regular.fntdata"/><Relationship Id="rId11" Type="http://schemas.openxmlformats.org/officeDocument/2006/relationships/slide" Target="slides/slide5.xml"/><Relationship Id="rId55" Type="http://schemas.openxmlformats.org/officeDocument/2006/relationships/font" Target="fonts/RobotoThin-boldItalic.fntdata"/><Relationship Id="rId10" Type="http://schemas.openxmlformats.org/officeDocument/2006/relationships/slide" Target="slides/slide4.xml"/><Relationship Id="rId54" Type="http://schemas.openxmlformats.org/officeDocument/2006/relationships/font" Target="fonts/RobotoThin-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88152216d8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88152216d8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coming to my talk on software architecture.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104133ed7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104133ed7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2017, I joined a local company as a tech lead for Product Registration &amp; Warranty management system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Recreated from memory, not the real thing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 Launch in 6 months, followed by multiple international launches in the following months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region had its own systems that needed to be integrated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Each market and product had different rules on how to handle service contracts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Each market also wanted to track warranties in their own systems.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Markets couldn’t know about each others warranties.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Many, many meetings about how to use this system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Pros</a:t>
            </a:r>
            <a:endParaRPr/>
          </a:p>
          <a:p>
            <a:pPr indent="-298450" lvl="0" marL="457200" rtl="0" algn="l">
              <a:spcBef>
                <a:spcPts val="0"/>
              </a:spcBef>
              <a:spcAft>
                <a:spcPts val="0"/>
              </a:spcAft>
              <a:buSzPts val="1100"/>
              <a:buChar char="-"/>
            </a:pPr>
            <a:r>
              <a:rPr lang="en">
                <a:solidFill>
                  <a:schemeClr val="dk1"/>
                </a:solidFill>
              </a:rPr>
              <a:t>Visual aid helped teams in multiple countries understand the problem and our solution</a:t>
            </a:r>
            <a:endParaRPr/>
          </a:p>
          <a:p>
            <a:pPr indent="-298450" lvl="0" marL="457200" rtl="0" algn="l">
              <a:spcBef>
                <a:spcPts val="0"/>
              </a:spcBef>
              <a:spcAft>
                <a:spcPts val="0"/>
              </a:spcAft>
              <a:buSzPts val="1100"/>
              <a:buChar char="-"/>
            </a:pPr>
            <a:r>
              <a:rPr lang="en"/>
              <a:t>Helped cross cultural / language barriers to understanding</a:t>
            </a:r>
            <a:endParaRPr/>
          </a:p>
          <a:p>
            <a:pPr indent="-298450" lvl="1" marL="914400" rtl="0" algn="l">
              <a:spcBef>
                <a:spcPts val="0"/>
              </a:spcBef>
              <a:spcAft>
                <a:spcPts val="0"/>
              </a:spcAft>
              <a:buSzPts val="1100"/>
              <a:buChar char="-"/>
            </a:pPr>
            <a:r>
              <a:rPr lang="en">
                <a:solidFill>
                  <a:schemeClr val="dk1"/>
                </a:solidFill>
              </a:rPr>
              <a:t>Helped delineate global  / local market responsibilities</a:t>
            </a:r>
            <a:endParaRPr/>
          </a:p>
          <a:p>
            <a:pPr indent="-298450" lvl="0" marL="457200" rtl="0" algn="l">
              <a:spcBef>
                <a:spcPts val="0"/>
              </a:spcBef>
              <a:spcAft>
                <a:spcPts val="0"/>
              </a:spcAft>
              <a:buSzPts val="1100"/>
              <a:buChar char="-"/>
            </a:pPr>
            <a:r>
              <a:rPr lang="en"/>
              <a:t>Starts to illustrate technology choices made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a:t>
            </a:r>
            <a:endParaRPr/>
          </a:p>
          <a:p>
            <a:pPr indent="-298450" lvl="0" marL="457200" rtl="0" algn="l">
              <a:spcBef>
                <a:spcPts val="0"/>
              </a:spcBef>
              <a:spcAft>
                <a:spcPts val="0"/>
              </a:spcAft>
              <a:buSzPts val="1100"/>
              <a:buChar char="-"/>
            </a:pPr>
            <a:r>
              <a:rPr lang="en">
                <a:solidFill>
                  <a:schemeClr val="dk1"/>
                </a:solidFill>
              </a:rPr>
              <a:t>Different audiences cared about different things</a:t>
            </a:r>
            <a:endParaRPr/>
          </a:p>
          <a:p>
            <a:pPr indent="-298450" lvl="0" marL="457200" rtl="0" algn="l">
              <a:spcBef>
                <a:spcPts val="0"/>
              </a:spcBef>
              <a:spcAft>
                <a:spcPts val="0"/>
              </a:spcAft>
              <a:buSzPts val="1100"/>
              <a:buChar char="-"/>
            </a:pPr>
            <a:r>
              <a:rPr lang="en"/>
              <a:t>DIdn’t answer the question of how to use from local market perspective</a:t>
            </a:r>
            <a:endParaRPr/>
          </a:p>
          <a:p>
            <a:pPr indent="-298450" lvl="0" marL="457200" rtl="0" algn="l">
              <a:spcBef>
                <a:spcPts val="0"/>
              </a:spcBef>
              <a:spcAft>
                <a:spcPts val="0"/>
              </a:spcAft>
              <a:buSzPts val="1100"/>
              <a:buChar char="-"/>
            </a:pPr>
            <a:r>
              <a:rPr lang="en"/>
              <a:t>Doesn’t answer who uses the system, or how</a:t>
            </a:r>
            <a:endParaRPr/>
          </a:p>
          <a:p>
            <a:pPr indent="-298450" lvl="0" marL="457200" rtl="0" algn="l">
              <a:spcBef>
                <a:spcPts val="0"/>
              </a:spcBef>
              <a:spcAft>
                <a:spcPts val="0"/>
              </a:spcAft>
              <a:buSzPts val="1100"/>
              <a:buChar char="-"/>
            </a:pPr>
            <a:r>
              <a:rPr lang="en"/>
              <a:t>Doesn’t document why tech choices were made</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Tech lead of small team building service to track registrations and warranties on durable goods across the globe.</a:t>
            </a:r>
            <a:endParaRPr/>
          </a:p>
          <a:p>
            <a:pPr indent="0" lvl="0" marL="0" rtl="0" algn="l">
              <a:spcBef>
                <a:spcPts val="0"/>
              </a:spcBef>
              <a:spcAft>
                <a:spcPts val="0"/>
              </a:spcAft>
              <a:buNone/>
            </a:pPr>
            <a:r>
              <a:rPr lang="en"/>
              <a:t>Drew up this diagram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1406a424c44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1406a424c44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104133ed73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104133ed73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that company, I went to do some contract work at a smaller financial institution. </a:t>
            </a:r>
            <a:endParaRPr/>
          </a:p>
          <a:p>
            <a:pPr indent="-298450" lvl="0" marL="457200" rtl="0" algn="l">
              <a:spcBef>
                <a:spcPts val="0"/>
              </a:spcBef>
              <a:spcAft>
                <a:spcPts val="0"/>
              </a:spcAft>
              <a:buSzPts val="1100"/>
              <a:buChar char="●"/>
            </a:pPr>
            <a:r>
              <a:rPr lang="en"/>
              <a:t>Event based microservices environment.  Hybrid cloud.</a:t>
            </a:r>
            <a:endParaRPr/>
          </a:p>
          <a:p>
            <a:pPr indent="-298450" lvl="0" marL="457200" rtl="0" algn="l">
              <a:spcBef>
                <a:spcPts val="0"/>
              </a:spcBef>
              <a:spcAft>
                <a:spcPts val="0"/>
              </a:spcAft>
              <a:buSzPts val="1100"/>
              <a:buChar char="●"/>
            </a:pPr>
            <a:r>
              <a:rPr lang="en"/>
              <a:t>Asked to document the flow of events in the system.  </a:t>
            </a:r>
            <a:endParaRPr/>
          </a:p>
          <a:p>
            <a:pPr indent="-298450" lvl="0" marL="457200" rtl="0" algn="l">
              <a:spcBef>
                <a:spcPts val="0"/>
              </a:spcBef>
              <a:spcAft>
                <a:spcPts val="0"/>
              </a:spcAft>
              <a:buSzPts val="1100"/>
              <a:buChar char="●"/>
            </a:pPr>
            <a:r>
              <a:rPr lang="en"/>
              <a:t>Chose to do a swimlane diagram in Visio.</a:t>
            </a:r>
            <a:endParaRPr/>
          </a:p>
          <a:p>
            <a:pPr indent="-298450" lvl="0" marL="457200" rtl="0" algn="l">
              <a:spcBef>
                <a:spcPts val="0"/>
              </a:spcBef>
              <a:spcAft>
                <a:spcPts val="0"/>
              </a:spcAft>
              <a:buSzPts val="1100"/>
              <a:buChar char="●"/>
            </a:pPr>
            <a:r>
              <a:rPr lang="en"/>
              <a:t>Many of these event flows had been in place for 6+ months already</a:t>
            </a:r>
            <a:endParaRPr/>
          </a:p>
          <a:p>
            <a:pPr indent="-298450" lvl="0" marL="457200" rtl="0" algn="l">
              <a:spcBef>
                <a:spcPts val="0"/>
              </a:spcBef>
              <a:spcAft>
                <a:spcPts val="0"/>
              </a:spcAft>
              <a:buSzPts val="1100"/>
              <a:buChar char="●"/>
            </a:pPr>
            <a:r>
              <a:rPr lang="en"/>
              <a:t>Write once, never updated again afterwards.  Willing to bet </a:t>
            </a:r>
            <a:r>
              <a:rPr lang="en"/>
              <a:t>it's</a:t>
            </a:r>
            <a:r>
              <a:rPr lang="en"/>
              <a:t> still sitting in its original state on a shared drive somewhere.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After about 2 years, that engagement ended.  I joined another local company focused on fundraising.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few months after I started, this happened. NEXT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1406a424c4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1406a424c4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Company going through on-prem to cloud migration, new mobile app, rearchitecting for new app.  Shortly after we launched that, we had another round of features to deliver on short time window with a hard deadline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gf8ed3da6e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f8ed3da6e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 up something that look like that</a:t>
            </a:r>
            <a:endParaRPr/>
          </a:p>
          <a:p>
            <a:pPr indent="-298450" lvl="0" marL="457200" rtl="0" algn="l">
              <a:spcBef>
                <a:spcPts val="0"/>
              </a:spcBef>
              <a:spcAft>
                <a:spcPts val="0"/>
              </a:spcAft>
              <a:buSzPts val="1100"/>
              <a:buChar char="-"/>
            </a:pPr>
            <a:r>
              <a:rPr lang="en"/>
              <a:t>Not exactly that, but close.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Pros</a:t>
            </a:r>
            <a:endParaRPr/>
          </a:p>
          <a:p>
            <a:pPr indent="-298450" lvl="0" marL="457200" rtl="0" algn="l">
              <a:spcBef>
                <a:spcPts val="0"/>
              </a:spcBef>
              <a:spcAft>
                <a:spcPts val="0"/>
              </a:spcAft>
              <a:buClr>
                <a:schemeClr val="dk1"/>
              </a:buClr>
              <a:buSzPts val="1100"/>
              <a:buChar char="-"/>
            </a:pPr>
            <a:r>
              <a:rPr lang="en">
                <a:solidFill>
                  <a:schemeClr val="dk1"/>
                </a:solidFill>
              </a:rPr>
              <a:t>We identified multiple problems up front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Easier to see where work can be divided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Dividing work allowed it to happen in parallel, and helped teams communicate about handoffs.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Is this architecture?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Rework around the data structures being handed off between systems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Loss of continuity from structure to sequence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Outcomes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Launched on time, successfully.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Holidays, scaled beyond what 3rd party could handle.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1406a424c4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1406a424c4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104133ed73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104133ed73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Structural diagrams and Sequential diagrams help, but neither seems to fit the bill very well.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Remote isn’t just the new world of work from home</a:t>
            </a:r>
            <a:endParaRPr/>
          </a:p>
          <a:p>
            <a:pPr indent="-298450" lvl="0" marL="457200" rtl="0" algn="l">
              <a:spcBef>
                <a:spcPts val="0"/>
              </a:spcBef>
              <a:spcAft>
                <a:spcPts val="0"/>
              </a:spcAft>
              <a:buSzPts val="1100"/>
              <a:buChar char="-"/>
            </a:pPr>
            <a:r>
              <a:rPr lang="en"/>
              <a:t>Many companies are global, and we need to work across time zones and continents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104133ed73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104133ed73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Stumbled into the repository by Kamil while doing some research into DDD and Event Sourcing examples.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Found his readme has a number of diagrams, including C4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0999c5f4c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0999c5f4c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13bf84e4d9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13bf84e4d9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framework and language to start diagramming an architecture.  Think pinch and zoom on maps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3ec47a58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3ec47a58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to our sponsors for making the conference possible.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13bf84e4d9e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13bf84e4d9e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13bf84e4d9e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13bf84e4d9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Executive level summary of what is being built, what other major things it interacts with.</a:t>
            </a:r>
            <a:endParaRPr/>
          </a:p>
          <a:p>
            <a:pPr indent="-298450" lvl="0" marL="457200" rtl="0" algn="l">
              <a:spcBef>
                <a:spcPts val="0"/>
              </a:spcBef>
              <a:spcAft>
                <a:spcPts val="0"/>
              </a:spcAft>
              <a:buSzPts val="1100"/>
              <a:buChar char="-"/>
            </a:pPr>
            <a:r>
              <a:rPr lang="en"/>
              <a:t>The thing that is present here, that is rarely present in other architecture diagrams is the user(s) </a:t>
            </a:r>
            <a:endParaRPr/>
          </a:p>
          <a:p>
            <a:pPr indent="-298450" lvl="1" marL="914400" rtl="0" algn="l">
              <a:spcBef>
                <a:spcPts val="0"/>
              </a:spcBef>
              <a:spcAft>
                <a:spcPts val="0"/>
              </a:spcAft>
              <a:buSzPts val="1100"/>
              <a:buChar char="-"/>
            </a:pPr>
            <a:r>
              <a:rPr lang="en"/>
              <a:t>the business reason for the system</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13bf84e4d9e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13bf84e4d9e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Still useful to a business person</a:t>
            </a:r>
            <a:endParaRPr/>
          </a:p>
          <a:p>
            <a:pPr indent="-298450" lvl="0" marL="457200" rtl="0" algn="l">
              <a:spcBef>
                <a:spcPts val="0"/>
              </a:spcBef>
              <a:spcAft>
                <a:spcPts val="0"/>
              </a:spcAft>
              <a:buSzPts val="1100"/>
              <a:buChar char="-"/>
            </a:pPr>
            <a:r>
              <a:rPr lang="en"/>
              <a:t>Could be useful to a developer onboarding, or understanding broad scope</a:t>
            </a:r>
            <a:endParaRPr/>
          </a:p>
          <a:p>
            <a:pPr indent="-298450" lvl="0" marL="457200" rtl="0" algn="l">
              <a:spcBef>
                <a:spcPts val="0"/>
              </a:spcBef>
              <a:spcAft>
                <a:spcPts val="0"/>
              </a:spcAft>
              <a:buSzPts val="1100"/>
              <a:buChar char="-"/>
            </a:pPr>
            <a:r>
              <a:rPr lang="en"/>
              <a:t>Technology choices</a:t>
            </a:r>
            <a:endParaRPr/>
          </a:p>
          <a:p>
            <a:pPr indent="-298450" lvl="0" marL="457200" rtl="0" algn="l">
              <a:spcBef>
                <a:spcPts val="0"/>
              </a:spcBef>
              <a:spcAft>
                <a:spcPts val="0"/>
              </a:spcAft>
              <a:buSzPts val="1100"/>
              <a:buChar char="-"/>
            </a:pPr>
            <a:r>
              <a:rPr lang="en"/>
              <a:t>Protocols between systems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13bf84e4d9e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13bf84e4d9e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13bf84e4d9e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13bf84e4d9e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Only do this up front for really complex / important parts, or in highly regulated industries</a:t>
            </a:r>
            <a:endParaRPr/>
          </a:p>
          <a:p>
            <a:pPr indent="-298450" lvl="0" marL="457200" rtl="0" algn="l">
              <a:spcBef>
                <a:spcPts val="0"/>
              </a:spcBef>
              <a:spcAft>
                <a:spcPts val="0"/>
              </a:spcAft>
              <a:buSzPts val="1100"/>
              <a:buChar char="-"/>
            </a:pPr>
            <a:r>
              <a:rPr lang="en"/>
              <a:t>Otherwise, generate from tooling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1406a424c44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1406a424c44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10999c5f4c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10999c5f4c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in covid, my wife put together grocery list, and I went shopping.  She wasn’t going out, because we had a 7 month old.</a:t>
            </a:r>
            <a:endParaRPr/>
          </a:p>
          <a:p>
            <a:pPr indent="0" lvl="0" marL="0" rtl="0" algn="l">
              <a:spcBef>
                <a:spcPts val="0"/>
              </a:spcBef>
              <a:spcAft>
                <a:spcPts val="0"/>
              </a:spcAft>
              <a:buNone/>
            </a:pPr>
            <a:r>
              <a:rPr lang="en"/>
              <a:t>Milk, Eggs, Toilet paper?, “Chx”</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10999c5f4c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10999c5f4c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she wanted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10999c5f4c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10999c5f4c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t>
            </a:r>
            <a:r>
              <a:rPr lang="en"/>
              <a:t>what</a:t>
            </a:r>
            <a:r>
              <a:rPr lang="en"/>
              <a:t> I bought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3ec47a589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3ec47a589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f8ed3da6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f8ed3da6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1406a424c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1406a424c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0999c5f4c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10999c5f4c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1406a424c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1406a424c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Whiteboards are great when you use them as intended.  They are for creative ideation, not documentation.</a:t>
            </a:r>
            <a:endParaRPr/>
          </a:p>
          <a:p>
            <a:pPr indent="0" lvl="0" marL="0" rtl="0" algn="l">
              <a:spcBef>
                <a:spcPts val="0"/>
              </a:spcBef>
              <a:spcAft>
                <a:spcPts val="0"/>
              </a:spcAft>
              <a:buNone/>
            </a:pPr>
            <a:r>
              <a:rPr lang="en"/>
              <a:t>Digital might be SketchTogether, Diagrams.net, Miro, etc.</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1406a42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1406a42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Whiteboards are great when you use them as intended.  They are for creative ideation, not documentation.</a:t>
            </a:r>
            <a:endParaRPr/>
          </a:p>
          <a:p>
            <a:pPr indent="0" lvl="0" marL="0" rtl="0" algn="l">
              <a:spcBef>
                <a:spcPts val="0"/>
              </a:spcBef>
              <a:spcAft>
                <a:spcPts val="0"/>
              </a:spcAft>
              <a:buNone/>
            </a:pPr>
            <a:r>
              <a:rPr lang="en"/>
              <a:t>Digital might be SketchTogether, Diagrams.net, Miro, etc.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1406a424c4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1406a424c4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Structurizr gives a DSL to break down systems in an iterative fashion.  Unlike PlantUML where you are trying to describe how to render something, you just describe the system, and Structurizr handles how it should look.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1406a424c4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1406a424c4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Whiteboards are great when you use them as intended.  They are for creative ideation, not documentation.</a:t>
            </a:r>
            <a:endParaRPr/>
          </a:p>
          <a:p>
            <a:pPr indent="0" lvl="0" marL="0" rtl="0" algn="l">
              <a:spcBef>
                <a:spcPts val="0"/>
              </a:spcBef>
              <a:spcAft>
                <a:spcPts val="0"/>
              </a:spcAft>
              <a:buNone/>
            </a:pPr>
            <a:r>
              <a:rPr lang="en"/>
              <a:t>Digital might be SketchTogether, Diagrams.net, Miro, etc.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1406a424c4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1406a424c4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1406a424c4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1406a424c4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can use simple editors like VS Code (or Vim if you’ve </a:t>
            </a:r>
            <a:r>
              <a:rPr lang="en"/>
              <a:t>figured out how to exit)</a:t>
            </a:r>
            <a:endParaRPr/>
          </a:p>
          <a:p>
            <a:pPr indent="-298450" lvl="0" marL="457200" rtl="0" algn="l">
              <a:spcBef>
                <a:spcPts val="0"/>
              </a:spcBef>
              <a:spcAft>
                <a:spcPts val="0"/>
              </a:spcAft>
              <a:buSzPts val="1100"/>
              <a:buChar char="-"/>
            </a:pPr>
            <a:r>
              <a:rPr lang="en"/>
              <a:t>Follow same development processes</a:t>
            </a:r>
            <a:endParaRPr/>
          </a:p>
          <a:p>
            <a:pPr indent="-298450" lvl="0" marL="457200" rtl="0" algn="l">
              <a:spcBef>
                <a:spcPts val="0"/>
              </a:spcBef>
              <a:spcAft>
                <a:spcPts val="0"/>
              </a:spcAft>
              <a:buSzPts val="1100"/>
              <a:buChar char="-"/>
            </a:pPr>
            <a:r>
              <a:rPr lang="en"/>
              <a:t>More efficient, I don’t need to spend time doing layout.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1406a424c4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1406a424c4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Repository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gf8ed3da6ea_1_1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f8ed3da6ea_1_1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13de333d0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13de333d0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do consulting work with large enterprises, and in the public sector.</a:t>
            </a:r>
            <a:endParaRPr/>
          </a:p>
          <a:p>
            <a:pPr indent="-298450" lvl="0" marL="457200" rtl="0" algn="l">
              <a:spcBef>
                <a:spcPts val="0"/>
              </a:spcBef>
              <a:spcAft>
                <a:spcPts val="0"/>
              </a:spcAft>
              <a:buSzPts val="1100"/>
              <a:buChar char="-"/>
            </a:pPr>
            <a:r>
              <a:rPr lang="en"/>
              <a:t>Often, we need to design new systems, and integrate with existing systems</a:t>
            </a:r>
            <a:endParaRPr/>
          </a:p>
          <a:p>
            <a:pPr indent="-298450" lvl="1" marL="914400" rtl="0" algn="l">
              <a:spcBef>
                <a:spcPts val="0"/>
              </a:spcBef>
              <a:spcAft>
                <a:spcPts val="0"/>
              </a:spcAft>
              <a:buSzPts val="1100"/>
              <a:buChar char="-"/>
            </a:pPr>
            <a:r>
              <a:rPr lang="en"/>
              <a:t>Often involves meeting with many SMEs from the client, and varying levels of documentation to learn legacy system</a:t>
            </a:r>
            <a:endParaRPr/>
          </a:p>
          <a:p>
            <a:pPr indent="-298450" lvl="1" marL="914400" rtl="0" algn="l">
              <a:spcBef>
                <a:spcPts val="0"/>
              </a:spcBef>
              <a:spcAft>
                <a:spcPts val="0"/>
              </a:spcAft>
              <a:buSzPts val="1100"/>
              <a:buChar char="-"/>
            </a:pPr>
            <a:r>
              <a:rPr lang="en"/>
              <a:t>Often need to get buy in from teams and architects on new vision forward</a:t>
            </a:r>
            <a:endParaRPr/>
          </a:p>
          <a:p>
            <a:pPr indent="0" lvl="0" marL="45720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gf8ed3da6ea_1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f8ed3da6ea_1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does this make remote work easier?</a:t>
            </a:r>
            <a:br>
              <a:rPr lang="en"/>
            </a:br>
            <a:endParaRPr/>
          </a:p>
          <a:p>
            <a:pPr indent="-298450" lvl="0" marL="457200" rtl="0" algn="l">
              <a:spcBef>
                <a:spcPts val="0"/>
              </a:spcBef>
              <a:spcAft>
                <a:spcPts val="0"/>
              </a:spcAft>
              <a:buSzPts val="1100"/>
              <a:buChar char="-"/>
            </a:pPr>
            <a:r>
              <a:rPr lang="en"/>
              <a:t>Good documentation is a form of async communication</a:t>
            </a:r>
            <a:endParaRPr/>
          </a:p>
          <a:p>
            <a:pPr indent="-298450" lvl="0" marL="457200" rtl="0" algn="l">
              <a:spcBef>
                <a:spcPts val="0"/>
              </a:spcBef>
              <a:spcAft>
                <a:spcPts val="0"/>
              </a:spcAft>
              <a:buSzPts val="1100"/>
              <a:buChar char="-"/>
            </a:pPr>
            <a:r>
              <a:rPr lang="en"/>
              <a:t>Rely on Github and standard development flows.</a:t>
            </a:r>
            <a:endParaRPr/>
          </a:p>
          <a:p>
            <a:pPr indent="-298450" lvl="0" marL="457200" rtl="0" algn="l">
              <a:spcBef>
                <a:spcPts val="0"/>
              </a:spcBef>
              <a:spcAft>
                <a:spcPts val="0"/>
              </a:spcAft>
              <a:buSzPts val="1100"/>
              <a:buChar char="-"/>
            </a:pPr>
            <a:r>
              <a:rPr lang="en"/>
              <a:t>Automate processes via Github Actions</a:t>
            </a:r>
            <a:endParaRPr/>
          </a:p>
          <a:p>
            <a:pPr indent="-298450" lvl="0" marL="457200" rtl="0" algn="l">
              <a:spcBef>
                <a:spcPts val="0"/>
              </a:spcBef>
              <a:spcAft>
                <a:spcPts val="0"/>
              </a:spcAft>
              <a:buSzPts val="1100"/>
              <a:buChar char="-"/>
            </a:pPr>
            <a:r>
              <a:rPr lang="en"/>
              <a:t>Easily leverage Pairing tools (Code with Me, LiveShare) to collaborate.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1406a424c44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1406a424c44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13ec47a589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13ec47a589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13ec47a58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13ec47a58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 probably are in one of 3 buckets:</a:t>
            </a:r>
            <a:endParaRPr/>
          </a:p>
          <a:p>
            <a:pPr indent="-298450" lvl="0" marL="457200" rtl="0" algn="l">
              <a:spcBef>
                <a:spcPts val="0"/>
              </a:spcBef>
              <a:spcAft>
                <a:spcPts val="0"/>
              </a:spcAft>
              <a:buSzPts val="1100"/>
              <a:buAutoNum type="arabicPeriod"/>
            </a:pPr>
            <a:r>
              <a:rPr lang="en"/>
              <a:t>You regularly work with external clients in a consulting manner</a:t>
            </a:r>
            <a:endParaRPr/>
          </a:p>
          <a:p>
            <a:pPr indent="-298450" lvl="0" marL="457200" rtl="0" algn="l">
              <a:spcBef>
                <a:spcPts val="0"/>
              </a:spcBef>
              <a:spcAft>
                <a:spcPts val="0"/>
              </a:spcAft>
              <a:buSzPts val="1100"/>
              <a:buAutoNum type="arabicPeriod"/>
            </a:pPr>
            <a:r>
              <a:rPr lang="en"/>
              <a:t>You’ve started new job fairly recently</a:t>
            </a:r>
            <a:endParaRPr/>
          </a:p>
          <a:p>
            <a:pPr indent="-298450" lvl="0" marL="457200" rtl="0" algn="l">
              <a:spcBef>
                <a:spcPts val="0"/>
              </a:spcBef>
              <a:spcAft>
                <a:spcPts val="0"/>
              </a:spcAft>
              <a:buSzPts val="1100"/>
              <a:buAutoNum type="arabicPeriod"/>
            </a:pPr>
            <a:r>
              <a:rPr lang="en"/>
              <a:t>You’ve been at your company for a while, but you regularly hand off systems to operations team or to off-shore support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we transfer hard won knowledge to others?</a:t>
            </a:r>
            <a:endParaRPr/>
          </a:p>
          <a:p>
            <a:pPr indent="-298450" lvl="0" marL="457200" rtl="0" algn="l">
              <a:spcBef>
                <a:spcPts val="0"/>
              </a:spcBef>
              <a:spcAft>
                <a:spcPts val="0"/>
              </a:spcAft>
              <a:buSzPts val="1100"/>
              <a:buChar char="-"/>
            </a:pPr>
            <a:r>
              <a:rPr lang="en"/>
              <a:t>Meetings</a:t>
            </a:r>
            <a:endParaRPr/>
          </a:p>
          <a:p>
            <a:pPr indent="-298450" lvl="1" marL="914400" rtl="0" algn="l">
              <a:spcBef>
                <a:spcPts val="0"/>
              </a:spcBef>
              <a:spcAft>
                <a:spcPts val="0"/>
              </a:spcAft>
              <a:buSzPts val="1100"/>
              <a:buChar char="-"/>
            </a:pPr>
            <a:r>
              <a:rPr lang="en"/>
              <a:t>Verbal explanations, depending on audience taking good notes</a:t>
            </a:r>
            <a:endParaRPr/>
          </a:p>
          <a:p>
            <a:pPr indent="-298450" lvl="1" marL="914400" rtl="0" algn="l">
              <a:spcBef>
                <a:spcPts val="0"/>
              </a:spcBef>
              <a:spcAft>
                <a:spcPts val="0"/>
              </a:spcAft>
              <a:buSzPts val="1100"/>
              <a:buChar char="-"/>
            </a:pPr>
            <a:r>
              <a:rPr lang="en"/>
              <a:t>Synchronous</a:t>
            </a:r>
            <a:endParaRPr/>
          </a:p>
          <a:p>
            <a:pPr indent="-298450" lvl="0" marL="457200" rtl="0" algn="l">
              <a:spcBef>
                <a:spcPts val="0"/>
              </a:spcBef>
              <a:spcAft>
                <a:spcPts val="0"/>
              </a:spcAft>
              <a:buSzPts val="1100"/>
              <a:buChar char="-"/>
            </a:pPr>
            <a:r>
              <a:rPr lang="en"/>
              <a:t>Long form documentation</a:t>
            </a:r>
            <a:endParaRPr/>
          </a:p>
          <a:p>
            <a:pPr indent="-298450" lvl="1" marL="914400" rtl="0" algn="l">
              <a:spcBef>
                <a:spcPts val="0"/>
              </a:spcBef>
              <a:spcAft>
                <a:spcPts val="0"/>
              </a:spcAft>
              <a:buSzPts val="1100"/>
              <a:buChar char="-"/>
            </a:pPr>
            <a:r>
              <a:rPr lang="en"/>
              <a:t>Is it accurate still?  Does anyone actually read it?</a:t>
            </a:r>
            <a:endParaRPr/>
          </a:p>
          <a:p>
            <a:pPr indent="-298450" lvl="0" marL="457200" rtl="0" algn="l">
              <a:spcBef>
                <a:spcPts val="0"/>
              </a:spcBef>
              <a:spcAft>
                <a:spcPts val="0"/>
              </a:spcAft>
              <a:buSzPts val="1100"/>
              <a:buChar char="-"/>
            </a:pPr>
            <a:r>
              <a:rPr lang="en"/>
              <a:t>Diagrams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13ec47a589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13ec47a589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Usually it looks like some combination of the above</a:t>
            </a:r>
            <a:endParaRPr/>
          </a:p>
          <a:p>
            <a:pPr indent="-298450" lvl="0" marL="457200" rtl="0" algn="l">
              <a:spcBef>
                <a:spcPts val="0"/>
              </a:spcBef>
              <a:spcAft>
                <a:spcPts val="0"/>
              </a:spcAft>
              <a:buSzPts val="1100"/>
              <a:buChar char="-"/>
            </a:pPr>
            <a:r>
              <a:rPr lang="en"/>
              <a:t>In a pre-covid world, you might get pulled into a conference room and someone draws up how things work on a whiteboard</a:t>
            </a:r>
            <a:endParaRPr/>
          </a:p>
          <a:p>
            <a:pPr indent="-298450" lvl="0" marL="457200" rtl="0" algn="l">
              <a:spcBef>
                <a:spcPts val="0"/>
              </a:spcBef>
              <a:spcAft>
                <a:spcPts val="0"/>
              </a:spcAft>
              <a:buSzPts val="1100"/>
              <a:buChar char="-"/>
            </a:pPr>
            <a:r>
              <a:rPr lang="en"/>
              <a:t>Now, you get to sit on a Zoom call for a few hours to have it explained</a:t>
            </a:r>
            <a:endParaRPr/>
          </a:p>
          <a:p>
            <a:pPr indent="-298450" lvl="0" marL="457200" rtl="0" algn="l">
              <a:spcBef>
                <a:spcPts val="0"/>
              </a:spcBef>
              <a:spcAft>
                <a:spcPts val="0"/>
              </a:spcAft>
              <a:buSzPts val="1100"/>
              <a:buChar char="-"/>
            </a:pPr>
            <a:r>
              <a:rPr lang="en"/>
              <a:t>Maybe there’s some written documentation of questionable completeness and accuracy</a:t>
            </a:r>
            <a:endParaRPr/>
          </a:p>
          <a:p>
            <a:pPr indent="-298450" lvl="0" marL="457200" rtl="0" algn="l">
              <a:spcBef>
                <a:spcPts val="0"/>
              </a:spcBef>
              <a:spcAft>
                <a:spcPts val="0"/>
              </a:spcAft>
              <a:buSzPts val="1100"/>
              <a:buChar char="-"/>
            </a:pPr>
            <a:r>
              <a:rPr lang="en"/>
              <a:t>Maybe there’s a diagram with WAY too many or way too few pieces of information</a:t>
            </a:r>
            <a:endParaRPr/>
          </a:p>
          <a:p>
            <a:pPr indent="-298450" lvl="0" marL="457200" rtl="0" algn="l">
              <a:spcBef>
                <a:spcPts val="0"/>
              </a:spcBef>
              <a:spcAft>
                <a:spcPts val="0"/>
              </a:spcAft>
              <a:buSzPts val="1100"/>
              <a:buChar char="-"/>
            </a:pPr>
            <a:r>
              <a:rPr lang="en"/>
              <a:t>All of this costs time and money to consume and digest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1406a42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1406a42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Regardless of the medium the information is </a:t>
            </a:r>
            <a:r>
              <a:rPr lang="en"/>
              <a:t>conveyed</a:t>
            </a:r>
            <a:r>
              <a:rPr lang="en"/>
              <a:t>, it probably breaks down into 2 distinct categories: Structural &amp; Sequential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1406a424c44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1406a424c44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x">
  <p:cSld name="TITLE_AND_BODY">
    <p:bg>
      <p:bgPr>
        <a:solidFill>
          <a:schemeClr val="lt1"/>
        </a:solidFill>
      </p:bgPr>
    </p:bg>
    <p:spTree>
      <p:nvGrpSpPr>
        <p:cNvPr id="7" name="Shape 7"/>
        <p:cNvGrpSpPr/>
        <p:nvPr/>
      </p:nvGrpSpPr>
      <p:grpSpPr>
        <a:xfrm>
          <a:off x="0" y="0"/>
          <a:ext cx="0" cy="0"/>
          <a:chOff x="0" y="0"/>
          <a:chExt cx="0" cy="0"/>
        </a:xfrm>
      </p:grpSpPr>
      <p:sp>
        <p:nvSpPr>
          <p:cNvPr id="8" name="Google Shape;8;p2"/>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2000">
                <a:solidFill>
                  <a:srgbClr val="1E122B"/>
                </a:solidFill>
                <a:latin typeface="Assistant"/>
                <a:ea typeface="Assistant"/>
                <a:cs typeface="Assistant"/>
                <a:sym typeface="Assistant"/>
              </a:defRPr>
            </a:lvl1pPr>
            <a:lvl2pPr lvl="1">
              <a:spcBef>
                <a:spcPts val="0"/>
              </a:spcBef>
              <a:spcAft>
                <a:spcPts val="0"/>
              </a:spcAft>
              <a:buNone/>
              <a:defRPr b="1" sz="2000">
                <a:solidFill>
                  <a:srgbClr val="1E122B"/>
                </a:solidFill>
                <a:latin typeface="Assistant"/>
                <a:ea typeface="Assistant"/>
                <a:cs typeface="Assistant"/>
                <a:sym typeface="Assistant"/>
              </a:defRPr>
            </a:lvl2pPr>
            <a:lvl3pPr lvl="2">
              <a:spcBef>
                <a:spcPts val="0"/>
              </a:spcBef>
              <a:spcAft>
                <a:spcPts val="0"/>
              </a:spcAft>
              <a:buNone/>
              <a:defRPr b="1" sz="2000">
                <a:solidFill>
                  <a:srgbClr val="1E122B"/>
                </a:solidFill>
                <a:latin typeface="Assistant"/>
                <a:ea typeface="Assistant"/>
                <a:cs typeface="Assistant"/>
                <a:sym typeface="Assistant"/>
              </a:defRPr>
            </a:lvl3pPr>
            <a:lvl4pPr lvl="3">
              <a:spcBef>
                <a:spcPts val="0"/>
              </a:spcBef>
              <a:spcAft>
                <a:spcPts val="0"/>
              </a:spcAft>
              <a:buNone/>
              <a:defRPr b="1" sz="2000">
                <a:solidFill>
                  <a:srgbClr val="1E122B"/>
                </a:solidFill>
                <a:latin typeface="Assistant"/>
                <a:ea typeface="Assistant"/>
                <a:cs typeface="Assistant"/>
                <a:sym typeface="Assistant"/>
              </a:defRPr>
            </a:lvl4pPr>
            <a:lvl5pPr lvl="4">
              <a:spcBef>
                <a:spcPts val="0"/>
              </a:spcBef>
              <a:spcAft>
                <a:spcPts val="0"/>
              </a:spcAft>
              <a:buNone/>
              <a:defRPr b="1" sz="2000">
                <a:solidFill>
                  <a:srgbClr val="1E122B"/>
                </a:solidFill>
                <a:latin typeface="Assistant"/>
                <a:ea typeface="Assistant"/>
                <a:cs typeface="Assistant"/>
                <a:sym typeface="Assistant"/>
              </a:defRPr>
            </a:lvl5pPr>
            <a:lvl6pPr lvl="5">
              <a:spcBef>
                <a:spcPts val="0"/>
              </a:spcBef>
              <a:spcAft>
                <a:spcPts val="0"/>
              </a:spcAft>
              <a:buNone/>
              <a:defRPr b="1" sz="2000">
                <a:solidFill>
                  <a:srgbClr val="1E122B"/>
                </a:solidFill>
                <a:latin typeface="Assistant"/>
                <a:ea typeface="Assistant"/>
                <a:cs typeface="Assistant"/>
                <a:sym typeface="Assistant"/>
              </a:defRPr>
            </a:lvl6pPr>
            <a:lvl7pPr lvl="6">
              <a:spcBef>
                <a:spcPts val="0"/>
              </a:spcBef>
              <a:spcAft>
                <a:spcPts val="0"/>
              </a:spcAft>
              <a:buNone/>
              <a:defRPr b="1" sz="2000">
                <a:solidFill>
                  <a:srgbClr val="1E122B"/>
                </a:solidFill>
                <a:latin typeface="Assistant"/>
                <a:ea typeface="Assistant"/>
                <a:cs typeface="Assistant"/>
                <a:sym typeface="Assistant"/>
              </a:defRPr>
            </a:lvl7pPr>
            <a:lvl8pPr lvl="7">
              <a:spcBef>
                <a:spcPts val="0"/>
              </a:spcBef>
              <a:spcAft>
                <a:spcPts val="0"/>
              </a:spcAft>
              <a:buNone/>
              <a:defRPr b="1" sz="2000">
                <a:solidFill>
                  <a:srgbClr val="1E122B"/>
                </a:solidFill>
                <a:latin typeface="Assistant"/>
                <a:ea typeface="Assistant"/>
                <a:cs typeface="Assistant"/>
                <a:sym typeface="Assistant"/>
              </a:defRPr>
            </a:lvl8pPr>
            <a:lvl9pPr lvl="8">
              <a:spcBef>
                <a:spcPts val="0"/>
              </a:spcBef>
              <a:spcAft>
                <a:spcPts val="0"/>
              </a:spcAft>
              <a:buNone/>
              <a:defRPr b="1" sz="2000">
                <a:solidFill>
                  <a:srgbClr val="1E122B"/>
                </a:solidFill>
                <a:latin typeface="Assistant"/>
                <a:ea typeface="Assistant"/>
                <a:cs typeface="Assistant"/>
                <a:sym typeface="Assistant"/>
              </a:defRPr>
            </a:lvl9pPr>
          </a:lstStyle>
          <a:p/>
        </p:txBody>
      </p:sp>
      <p:cxnSp>
        <p:nvCxnSpPr>
          <p:cNvPr id="9" name="Google Shape;9;p2"/>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10" name="Google Shape;10;p2"/>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 INSERT PHASES">
  <p:cSld name="TITLE_AND_BODY_30_2">
    <p:spTree>
      <p:nvGrpSpPr>
        <p:cNvPr id="235" name="Shape 235"/>
        <p:cNvGrpSpPr/>
        <p:nvPr/>
      </p:nvGrpSpPr>
      <p:grpSpPr>
        <a:xfrm>
          <a:off x="0" y="0"/>
          <a:ext cx="0" cy="0"/>
          <a:chOff x="0" y="0"/>
          <a:chExt cx="0" cy="0"/>
        </a:xfrm>
      </p:grpSpPr>
      <p:sp>
        <p:nvSpPr>
          <p:cNvPr id="236" name="Google Shape;236;p11"/>
          <p:cNvSpPr txBox="1"/>
          <p:nvPr>
            <p:ph idx="1" type="body"/>
          </p:nvPr>
        </p:nvSpPr>
        <p:spPr>
          <a:xfrm>
            <a:off x="7099755" y="2919575"/>
            <a:ext cx="1162500" cy="367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1pPr>
            <a:lvl2pPr indent="-285750" lvl="1" marL="914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2pPr>
            <a:lvl3pPr indent="-285750" lvl="2" marL="1371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3pPr>
            <a:lvl4pPr indent="-285750" lvl="3" marL="1828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4pPr>
            <a:lvl5pPr indent="-285750" lvl="4" marL="22860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5pPr>
            <a:lvl6pPr indent="-285750" lvl="5" marL="2743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6pPr>
            <a:lvl7pPr indent="-285750" lvl="6" marL="3200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7pPr>
            <a:lvl8pPr indent="-285750" lvl="7" marL="3657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8pPr>
            <a:lvl9pPr indent="-285750" lvl="8" marL="4114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9pPr>
          </a:lstStyle>
          <a:p/>
        </p:txBody>
      </p:sp>
      <p:sp>
        <p:nvSpPr>
          <p:cNvPr id="237" name="Google Shape;237;p11"/>
          <p:cNvSpPr txBox="1"/>
          <p:nvPr>
            <p:ph idx="2" type="body"/>
          </p:nvPr>
        </p:nvSpPr>
        <p:spPr>
          <a:xfrm>
            <a:off x="928006" y="1182247"/>
            <a:ext cx="1162500" cy="367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1pPr>
            <a:lvl2pPr indent="-285750" lvl="1" marL="914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2pPr>
            <a:lvl3pPr indent="-285750" lvl="2" marL="1371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3pPr>
            <a:lvl4pPr indent="-285750" lvl="3" marL="1828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4pPr>
            <a:lvl5pPr indent="-285750" lvl="4" marL="22860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5pPr>
            <a:lvl6pPr indent="-285750" lvl="5" marL="2743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6pPr>
            <a:lvl7pPr indent="-285750" lvl="6" marL="3200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7pPr>
            <a:lvl8pPr indent="-285750" lvl="7" marL="3657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8pPr>
            <a:lvl9pPr indent="-285750" lvl="8" marL="4114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9pPr>
          </a:lstStyle>
          <a:p/>
        </p:txBody>
      </p:sp>
      <p:sp>
        <p:nvSpPr>
          <p:cNvPr id="238" name="Google Shape;238;p11"/>
          <p:cNvSpPr/>
          <p:nvPr/>
        </p:nvSpPr>
        <p:spPr>
          <a:xfrm rot="1478103">
            <a:off x="2898642" y="2320895"/>
            <a:ext cx="1191114" cy="191699"/>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a:off x="655857" y="2081345"/>
            <a:ext cx="6949709" cy="2406799"/>
          </a:xfrm>
          <a:custGeom>
            <a:rect b="b" l="l" r="r" t="t"/>
            <a:pathLst>
              <a:path extrusionOk="0" h="111413" w="270891">
                <a:moveTo>
                  <a:pt x="0" y="0"/>
                </a:moveTo>
                <a:cubicBezTo>
                  <a:pt x="13272" y="826"/>
                  <a:pt x="59944" y="953"/>
                  <a:pt x="79629" y="4953"/>
                </a:cubicBezTo>
                <a:cubicBezTo>
                  <a:pt x="99314" y="8954"/>
                  <a:pt x="119952" y="17844"/>
                  <a:pt x="118110" y="24003"/>
                </a:cubicBezTo>
                <a:cubicBezTo>
                  <a:pt x="116269" y="30163"/>
                  <a:pt x="72835" y="34036"/>
                  <a:pt x="68580" y="41910"/>
                </a:cubicBezTo>
                <a:cubicBezTo>
                  <a:pt x="64326" y="49784"/>
                  <a:pt x="78486" y="61786"/>
                  <a:pt x="92583" y="71247"/>
                </a:cubicBezTo>
                <a:cubicBezTo>
                  <a:pt x="106680" y="80709"/>
                  <a:pt x="132398" y="92139"/>
                  <a:pt x="153162" y="98679"/>
                </a:cubicBezTo>
                <a:cubicBezTo>
                  <a:pt x="173927" y="105220"/>
                  <a:pt x="197549" y="108522"/>
                  <a:pt x="217170" y="110490"/>
                </a:cubicBezTo>
                <a:cubicBezTo>
                  <a:pt x="236792" y="112459"/>
                  <a:pt x="261938" y="110490"/>
                  <a:pt x="270891" y="110490"/>
                </a:cubicBezTo>
              </a:path>
            </a:pathLst>
          </a:custGeom>
          <a:noFill/>
          <a:ln cap="flat" cmpd="sng" w="228600">
            <a:solidFill>
              <a:srgbClr val="EEEEEE"/>
            </a:solidFill>
            <a:prstDash val="solid"/>
            <a:round/>
            <a:headEnd len="med" w="med" type="none"/>
            <a:tailEnd len="med" w="med" type="none"/>
          </a:ln>
          <a:effectLst>
            <a:outerShdw blurRad="57150" rotWithShape="0" algn="bl" dir="9300000" dist="219075">
              <a:srgbClr val="000000">
                <a:alpha val="15000"/>
              </a:srgbClr>
            </a:outerShdw>
          </a:effectLst>
        </p:spPr>
      </p:sp>
      <p:sp>
        <p:nvSpPr>
          <p:cNvPr id="240" name="Google Shape;240;p11"/>
          <p:cNvSpPr/>
          <p:nvPr/>
        </p:nvSpPr>
        <p:spPr>
          <a:xfrm rot="1315353">
            <a:off x="2725707" y="3247480"/>
            <a:ext cx="2028912" cy="660928"/>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rot="594358">
            <a:off x="4264546" y="3593842"/>
            <a:ext cx="1815364" cy="763197"/>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a:off x="3256958" y="3082909"/>
            <a:ext cx="4463043" cy="708778"/>
          </a:xfrm>
          <a:custGeom>
            <a:rect b="b" l="l" r="r" t="t"/>
            <a:pathLst>
              <a:path extrusionOk="0" h="33105" w="208456">
                <a:moveTo>
                  <a:pt x="0" y="0"/>
                </a:moveTo>
                <a:cubicBezTo>
                  <a:pt x="14677" y="3928"/>
                  <a:pt x="63160" y="18305"/>
                  <a:pt x="88060" y="23566"/>
                </a:cubicBezTo>
                <a:cubicBezTo>
                  <a:pt x="112960" y="28827"/>
                  <a:pt x="132129" y="29980"/>
                  <a:pt x="149401" y="31567"/>
                </a:cubicBezTo>
                <a:cubicBezTo>
                  <a:pt x="166673" y="33155"/>
                  <a:pt x="181850" y="32964"/>
                  <a:pt x="191692" y="33091"/>
                </a:cubicBezTo>
                <a:cubicBezTo>
                  <a:pt x="201535" y="33218"/>
                  <a:pt x="205662" y="32456"/>
                  <a:pt x="208456" y="32329"/>
                </a:cubicBezTo>
              </a:path>
            </a:pathLst>
          </a:custGeom>
          <a:noFill/>
          <a:ln cap="flat" cmpd="sng" w="228600">
            <a:solidFill>
              <a:srgbClr val="EEEEEE"/>
            </a:solidFill>
            <a:prstDash val="solid"/>
            <a:round/>
            <a:headEnd len="med" w="med" type="none"/>
            <a:tailEnd len="med" w="med" type="none"/>
          </a:ln>
        </p:spPr>
      </p:sp>
      <p:sp>
        <p:nvSpPr>
          <p:cNvPr id="243" name="Google Shape;243;p11"/>
          <p:cNvSpPr/>
          <p:nvPr/>
        </p:nvSpPr>
        <p:spPr>
          <a:xfrm>
            <a:off x="655857" y="1923382"/>
            <a:ext cx="3641329" cy="1350421"/>
          </a:xfrm>
          <a:custGeom>
            <a:rect b="b" l="l" r="r" t="t"/>
            <a:pathLst>
              <a:path extrusionOk="0" h="67060" w="164357">
                <a:moveTo>
                  <a:pt x="145923" y="67060"/>
                </a:moveTo>
                <a:cubicBezTo>
                  <a:pt x="143193" y="66114"/>
                  <a:pt x="126556" y="64852"/>
                  <a:pt x="129540" y="61382"/>
                </a:cubicBezTo>
                <a:cubicBezTo>
                  <a:pt x="132525" y="57912"/>
                  <a:pt x="160909" y="51982"/>
                  <a:pt x="163830" y="46241"/>
                </a:cubicBezTo>
                <a:cubicBezTo>
                  <a:pt x="166751" y="40500"/>
                  <a:pt x="157036" y="32867"/>
                  <a:pt x="147066" y="26937"/>
                </a:cubicBezTo>
                <a:cubicBezTo>
                  <a:pt x="137097" y="21007"/>
                  <a:pt x="128524" y="15150"/>
                  <a:pt x="104013" y="10660"/>
                </a:cubicBezTo>
                <a:cubicBezTo>
                  <a:pt x="79502" y="6171"/>
                  <a:pt x="17336" y="1777"/>
                  <a:pt x="0" y="0"/>
                </a:cubicBezTo>
              </a:path>
            </a:pathLst>
          </a:custGeom>
          <a:noFill/>
          <a:ln cap="flat" cmpd="sng" w="228600">
            <a:solidFill>
              <a:srgbClr val="EEEEEE"/>
            </a:solidFill>
            <a:prstDash val="solid"/>
            <a:round/>
            <a:headEnd len="med" w="med" type="none"/>
            <a:tailEnd len="med" w="med" type="none"/>
          </a:ln>
        </p:spPr>
      </p:sp>
      <p:sp>
        <p:nvSpPr>
          <p:cNvPr id="244" name="Google Shape;244;p11"/>
          <p:cNvSpPr/>
          <p:nvPr/>
        </p:nvSpPr>
        <p:spPr>
          <a:xfrm rot="340652">
            <a:off x="690007" y="1968107"/>
            <a:ext cx="2483583" cy="199883"/>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rot="10800000">
            <a:off x="1028850" y="1720200"/>
            <a:ext cx="1733400" cy="708900"/>
          </a:xfrm>
          <a:prstGeom prst="rect">
            <a:avLst/>
          </a:pr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rot="-996728">
            <a:off x="2415766" y="2725595"/>
            <a:ext cx="1795438" cy="413466"/>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a:off x="0" y="1646025"/>
            <a:ext cx="1095300" cy="73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rot="5648388">
            <a:off x="7215044" y="3660629"/>
            <a:ext cx="1288261" cy="897841"/>
          </a:xfrm>
          <a:prstGeom prst="triangle">
            <a:avLst>
              <a:gd fmla="val 50770" name="adj"/>
            </a:avLst>
          </a:prstGeom>
          <a:solidFill>
            <a:srgbClr val="EEEEEE"/>
          </a:solidFill>
          <a:ln>
            <a:noFill/>
          </a:ln>
          <a:effectLst>
            <a:outerShdw blurRad="57150" rotWithShape="0" algn="bl" dir="5400000" dist="2000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a:off x="6011077" y="3754693"/>
            <a:ext cx="1545900" cy="787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a:off x="7471153" y="3537035"/>
            <a:ext cx="85800" cy="881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3722968" y="2429102"/>
            <a:ext cx="179400" cy="1467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rot="-1133">
            <a:off x="1159112" y="2082461"/>
            <a:ext cx="6166157" cy="2249428"/>
          </a:xfrm>
          <a:custGeom>
            <a:rect b="b" l="l" r="r" t="t"/>
            <a:pathLst>
              <a:path extrusionOk="0" h="111413" w="270891">
                <a:moveTo>
                  <a:pt x="0" y="0"/>
                </a:moveTo>
                <a:cubicBezTo>
                  <a:pt x="13272" y="826"/>
                  <a:pt x="59944" y="953"/>
                  <a:pt x="79629" y="4953"/>
                </a:cubicBezTo>
                <a:cubicBezTo>
                  <a:pt x="99314" y="8954"/>
                  <a:pt x="119952" y="17844"/>
                  <a:pt x="118110" y="24003"/>
                </a:cubicBezTo>
                <a:cubicBezTo>
                  <a:pt x="116269" y="30163"/>
                  <a:pt x="72835" y="34036"/>
                  <a:pt x="68580" y="41910"/>
                </a:cubicBezTo>
                <a:cubicBezTo>
                  <a:pt x="64326" y="49784"/>
                  <a:pt x="78486" y="61786"/>
                  <a:pt x="92583" y="71247"/>
                </a:cubicBezTo>
                <a:cubicBezTo>
                  <a:pt x="106680" y="80709"/>
                  <a:pt x="132398" y="92139"/>
                  <a:pt x="153162" y="98679"/>
                </a:cubicBezTo>
                <a:cubicBezTo>
                  <a:pt x="173927" y="105220"/>
                  <a:pt x="197549" y="108522"/>
                  <a:pt x="217170" y="110490"/>
                </a:cubicBezTo>
                <a:cubicBezTo>
                  <a:pt x="236792" y="112459"/>
                  <a:pt x="261938" y="110490"/>
                  <a:pt x="270891" y="110490"/>
                </a:cubicBezTo>
              </a:path>
            </a:pathLst>
          </a:custGeom>
          <a:noFill/>
          <a:ln cap="flat" cmpd="sng" w="76200">
            <a:solidFill>
              <a:schemeClr val="lt1"/>
            </a:solidFill>
            <a:prstDash val="solid"/>
            <a:round/>
            <a:headEnd len="med" w="med" type="none"/>
            <a:tailEnd len="med" w="med" type="none"/>
          </a:ln>
        </p:spPr>
      </p:sp>
      <p:sp>
        <p:nvSpPr>
          <p:cNvPr id="253" name="Google Shape;253;p11"/>
          <p:cNvSpPr txBox="1"/>
          <p:nvPr>
            <p:ph type="title"/>
          </p:nvPr>
        </p:nvSpPr>
        <p:spPr>
          <a:xfrm>
            <a:off x="928000" y="840550"/>
            <a:ext cx="1162500" cy="34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000"/>
              <a:buFont typeface="Assistant"/>
              <a:buNone/>
              <a:defRPr b="1" sz="10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None/>
              <a:defRPr sz="1200">
                <a:solidFill>
                  <a:schemeClr val="accent2"/>
                </a:solidFill>
              </a:defRPr>
            </a:lvl2pPr>
            <a:lvl3pPr lvl="2" rtl="0">
              <a:spcBef>
                <a:spcPts val="0"/>
              </a:spcBef>
              <a:spcAft>
                <a:spcPts val="0"/>
              </a:spcAft>
              <a:buClr>
                <a:schemeClr val="accent2"/>
              </a:buClr>
              <a:buSzPts val="1200"/>
              <a:buNone/>
              <a:defRPr sz="1200">
                <a:solidFill>
                  <a:schemeClr val="accent2"/>
                </a:solidFill>
              </a:defRPr>
            </a:lvl3pPr>
            <a:lvl4pPr lvl="3" rtl="0">
              <a:spcBef>
                <a:spcPts val="0"/>
              </a:spcBef>
              <a:spcAft>
                <a:spcPts val="0"/>
              </a:spcAft>
              <a:buClr>
                <a:schemeClr val="accent2"/>
              </a:buClr>
              <a:buSzPts val="1200"/>
              <a:buNone/>
              <a:defRPr sz="1200">
                <a:solidFill>
                  <a:schemeClr val="accent2"/>
                </a:solidFill>
              </a:defRPr>
            </a:lvl4pPr>
            <a:lvl5pPr lvl="4" rtl="0">
              <a:spcBef>
                <a:spcPts val="0"/>
              </a:spcBef>
              <a:spcAft>
                <a:spcPts val="0"/>
              </a:spcAft>
              <a:buClr>
                <a:schemeClr val="accent2"/>
              </a:buClr>
              <a:buSzPts val="1200"/>
              <a:buNone/>
              <a:defRPr sz="1200">
                <a:solidFill>
                  <a:schemeClr val="accent2"/>
                </a:solidFill>
              </a:defRPr>
            </a:lvl5pPr>
            <a:lvl6pPr lvl="5" rtl="0">
              <a:spcBef>
                <a:spcPts val="0"/>
              </a:spcBef>
              <a:spcAft>
                <a:spcPts val="0"/>
              </a:spcAft>
              <a:buClr>
                <a:schemeClr val="accent2"/>
              </a:buClr>
              <a:buSzPts val="1200"/>
              <a:buNone/>
              <a:defRPr sz="1200">
                <a:solidFill>
                  <a:schemeClr val="accent2"/>
                </a:solidFill>
              </a:defRPr>
            </a:lvl6pPr>
            <a:lvl7pPr lvl="6" rtl="0">
              <a:spcBef>
                <a:spcPts val="0"/>
              </a:spcBef>
              <a:spcAft>
                <a:spcPts val="0"/>
              </a:spcAft>
              <a:buClr>
                <a:schemeClr val="accent2"/>
              </a:buClr>
              <a:buSzPts val="1200"/>
              <a:buNone/>
              <a:defRPr sz="1200">
                <a:solidFill>
                  <a:schemeClr val="accent2"/>
                </a:solidFill>
              </a:defRPr>
            </a:lvl7pPr>
            <a:lvl8pPr lvl="7" rtl="0">
              <a:spcBef>
                <a:spcPts val="0"/>
              </a:spcBef>
              <a:spcAft>
                <a:spcPts val="0"/>
              </a:spcAft>
              <a:buClr>
                <a:schemeClr val="accent2"/>
              </a:buClr>
              <a:buSzPts val="1200"/>
              <a:buNone/>
              <a:defRPr sz="1200">
                <a:solidFill>
                  <a:schemeClr val="accent2"/>
                </a:solidFill>
              </a:defRPr>
            </a:lvl8pPr>
            <a:lvl9pPr lvl="8" rtl="0">
              <a:spcBef>
                <a:spcPts val="0"/>
              </a:spcBef>
              <a:spcAft>
                <a:spcPts val="0"/>
              </a:spcAft>
              <a:buClr>
                <a:schemeClr val="accent2"/>
              </a:buClr>
              <a:buSzPts val="1200"/>
              <a:buNone/>
              <a:defRPr sz="1200">
                <a:solidFill>
                  <a:schemeClr val="accent2"/>
                </a:solidFill>
              </a:defRPr>
            </a:lvl9pPr>
          </a:lstStyle>
          <a:p/>
        </p:txBody>
      </p:sp>
      <p:sp>
        <p:nvSpPr>
          <p:cNvPr id="254" name="Google Shape;254;p11"/>
          <p:cNvSpPr txBox="1"/>
          <p:nvPr>
            <p:ph idx="3" type="title"/>
          </p:nvPr>
        </p:nvSpPr>
        <p:spPr>
          <a:xfrm>
            <a:off x="7099747" y="2577875"/>
            <a:ext cx="1162500" cy="34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000"/>
              <a:buFont typeface="Assistant"/>
              <a:buNone/>
              <a:defRPr b="1" sz="10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None/>
              <a:defRPr sz="1200">
                <a:solidFill>
                  <a:schemeClr val="accent2"/>
                </a:solidFill>
              </a:defRPr>
            </a:lvl2pPr>
            <a:lvl3pPr lvl="2" rtl="0">
              <a:spcBef>
                <a:spcPts val="0"/>
              </a:spcBef>
              <a:spcAft>
                <a:spcPts val="0"/>
              </a:spcAft>
              <a:buClr>
                <a:schemeClr val="accent2"/>
              </a:buClr>
              <a:buSzPts val="1200"/>
              <a:buNone/>
              <a:defRPr sz="1200">
                <a:solidFill>
                  <a:schemeClr val="accent2"/>
                </a:solidFill>
              </a:defRPr>
            </a:lvl3pPr>
            <a:lvl4pPr lvl="3" rtl="0">
              <a:spcBef>
                <a:spcPts val="0"/>
              </a:spcBef>
              <a:spcAft>
                <a:spcPts val="0"/>
              </a:spcAft>
              <a:buClr>
                <a:schemeClr val="accent2"/>
              </a:buClr>
              <a:buSzPts val="1200"/>
              <a:buNone/>
              <a:defRPr sz="1200">
                <a:solidFill>
                  <a:schemeClr val="accent2"/>
                </a:solidFill>
              </a:defRPr>
            </a:lvl4pPr>
            <a:lvl5pPr lvl="4" rtl="0">
              <a:spcBef>
                <a:spcPts val="0"/>
              </a:spcBef>
              <a:spcAft>
                <a:spcPts val="0"/>
              </a:spcAft>
              <a:buClr>
                <a:schemeClr val="accent2"/>
              </a:buClr>
              <a:buSzPts val="1200"/>
              <a:buNone/>
              <a:defRPr sz="1200">
                <a:solidFill>
                  <a:schemeClr val="accent2"/>
                </a:solidFill>
              </a:defRPr>
            </a:lvl5pPr>
            <a:lvl6pPr lvl="5" rtl="0">
              <a:spcBef>
                <a:spcPts val="0"/>
              </a:spcBef>
              <a:spcAft>
                <a:spcPts val="0"/>
              </a:spcAft>
              <a:buClr>
                <a:schemeClr val="accent2"/>
              </a:buClr>
              <a:buSzPts val="1200"/>
              <a:buNone/>
              <a:defRPr sz="1200">
                <a:solidFill>
                  <a:schemeClr val="accent2"/>
                </a:solidFill>
              </a:defRPr>
            </a:lvl6pPr>
            <a:lvl7pPr lvl="6" rtl="0">
              <a:spcBef>
                <a:spcPts val="0"/>
              </a:spcBef>
              <a:spcAft>
                <a:spcPts val="0"/>
              </a:spcAft>
              <a:buClr>
                <a:schemeClr val="accent2"/>
              </a:buClr>
              <a:buSzPts val="1200"/>
              <a:buNone/>
              <a:defRPr sz="1200">
                <a:solidFill>
                  <a:schemeClr val="accent2"/>
                </a:solidFill>
              </a:defRPr>
            </a:lvl7pPr>
            <a:lvl8pPr lvl="7" rtl="0">
              <a:spcBef>
                <a:spcPts val="0"/>
              </a:spcBef>
              <a:spcAft>
                <a:spcPts val="0"/>
              </a:spcAft>
              <a:buClr>
                <a:schemeClr val="accent2"/>
              </a:buClr>
              <a:buSzPts val="1200"/>
              <a:buNone/>
              <a:defRPr sz="1200">
                <a:solidFill>
                  <a:schemeClr val="accent2"/>
                </a:solidFill>
              </a:defRPr>
            </a:lvl8pPr>
            <a:lvl9pPr lvl="8" rtl="0">
              <a:spcBef>
                <a:spcPts val="0"/>
              </a:spcBef>
              <a:spcAft>
                <a:spcPts val="0"/>
              </a:spcAft>
              <a:buClr>
                <a:schemeClr val="accent2"/>
              </a:buClr>
              <a:buSzPts val="1200"/>
              <a:buNone/>
              <a:defRPr sz="1200">
                <a:solidFill>
                  <a:schemeClr val="accent2"/>
                </a:solidFill>
              </a:defRPr>
            </a:lvl9pPr>
          </a:lstStyle>
          <a:p/>
        </p:txBody>
      </p:sp>
      <p:sp>
        <p:nvSpPr>
          <p:cNvPr id="255" name="Google Shape;255;p11"/>
          <p:cNvSpPr txBox="1"/>
          <p:nvPr>
            <p:ph idx="4"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56" name="Google Shape;256;p11"/>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57" name="Google Shape;257;p1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58" name="Google Shape;258;p11"/>
          <p:cNvGrpSpPr/>
          <p:nvPr/>
        </p:nvGrpSpPr>
        <p:grpSpPr>
          <a:xfrm>
            <a:off x="970653" y="1588094"/>
            <a:ext cx="454606" cy="454606"/>
            <a:chOff x="1786339" y="1703401"/>
            <a:chExt cx="473400" cy="473400"/>
          </a:xfrm>
        </p:grpSpPr>
        <p:sp>
          <p:nvSpPr>
            <p:cNvPr id="259" name="Google Shape;259;p11"/>
            <p:cNvSpPr/>
            <p:nvPr/>
          </p:nvSpPr>
          <p:spPr>
            <a:xfrm rot="8100000">
              <a:off x="1855667" y="1772729"/>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0" name="Google Shape;260;p11"/>
            <p:cNvSpPr/>
            <p:nvPr/>
          </p:nvSpPr>
          <p:spPr>
            <a:xfrm>
              <a:off x="1921787" y="1832299"/>
              <a:ext cx="202500" cy="2025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1200">
                <a:solidFill>
                  <a:schemeClr val="accent3"/>
                </a:solidFill>
                <a:latin typeface="Assistant"/>
                <a:ea typeface="Assistant"/>
                <a:cs typeface="Assistant"/>
                <a:sym typeface="Assistant"/>
              </a:endParaRPr>
            </a:p>
          </p:txBody>
        </p:sp>
      </p:grpSp>
      <p:grpSp>
        <p:nvGrpSpPr>
          <p:cNvPr id="261" name="Google Shape;261;p11"/>
          <p:cNvGrpSpPr/>
          <p:nvPr/>
        </p:nvGrpSpPr>
        <p:grpSpPr>
          <a:xfrm>
            <a:off x="7102353" y="3806044"/>
            <a:ext cx="454606" cy="454606"/>
            <a:chOff x="1786339" y="1703401"/>
            <a:chExt cx="473400" cy="473400"/>
          </a:xfrm>
        </p:grpSpPr>
        <p:sp>
          <p:nvSpPr>
            <p:cNvPr id="262" name="Google Shape;262;p11"/>
            <p:cNvSpPr/>
            <p:nvPr/>
          </p:nvSpPr>
          <p:spPr>
            <a:xfrm rot="8100000">
              <a:off x="1855667" y="1772729"/>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3" name="Google Shape;263;p11"/>
            <p:cNvSpPr/>
            <p:nvPr/>
          </p:nvSpPr>
          <p:spPr>
            <a:xfrm>
              <a:off x="1921787" y="1832299"/>
              <a:ext cx="202500" cy="2025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1200">
                <a:solidFill>
                  <a:schemeClr val="accent3"/>
                </a:solidFill>
                <a:latin typeface="Assistant"/>
                <a:ea typeface="Assistant"/>
                <a:cs typeface="Assistant"/>
                <a:sym typeface="Assistant"/>
              </a:endParaRPr>
            </a:p>
          </p:txBody>
        </p:sp>
      </p:grpSp>
      <p:sp>
        <p:nvSpPr>
          <p:cNvPr id="264" name="Google Shape;264;p11"/>
          <p:cNvSpPr txBox="1"/>
          <p:nvPr>
            <p:ph idx="5"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11"/>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1">
  <p:cSld name="TITLE_AND_BODY_15_1">
    <p:spTree>
      <p:nvGrpSpPr>
        <p:cNvPr id="266" name="Shape 266"/>
        <p:cNvGrpSpPr/>
        <p:nvPr/>
      </p:nvGrpSpPr>
      <p:grpSpPr>
        <a:xfrm>
          <a:off x="0" y="0"/>
          <a:ext cx="0" cy="0"/>
          <a:chOff x="0" y="0"/>
          <a:chExt cx="0" cy="0"/>
        </a:xfrm>
      </p:grpSpPr>
      <p:sp>
        <p:nvSpPr>
          <p:cNvPr id="267" name="Google Shape;267;p12"/>
          <p:cNvSpPr txBox="1"/>
          <p:nvPr>
            <p:ph idx="1" type="body"/>
          </p:nvPr>
        </p:nvSpPr>
        <p:spPr>
          <a:xfrm>
            <a:off x="6123675" y="1887700"/>
            <a:ext cx="2178000" cy="1514400"/>
          </a:xfrm>
          <a:prstGeom prst="rect">
            <a:avLst/>
          </a:prstGeom>
          <a:noFill/>
          <a:ln>
            <a:noFill/>
          </a:ln>
        </p:spPr>
        <p:txBody>
          <a:bodyPr anchorCtr="0" anchor="t" bIns="91425" lIns="91425" spcFirstLastPara="1" rIns="91425" wrap="square" tIns="91425">
            <a:noAutofit/>
          </a:bodyPr>
          <a:lstStyle>
            <a:lvl1pPr indent="-311150" lvl="0" marL="4572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1pPr>
            <a:lvl2pPr indent="-311150" lvl="1" marL="9144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2pPr>
            <a:lvl3pPr indent="-311150" lvl="2" marL="13716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3pPr>
            <a:lvl4pPr indent="-311150" lvl="3" marL="18288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4pPr>
            <a:lvl5pPr indent="-311150" lvl="4" marL="22860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5pPr>
            <a:lvl6pPr indent="-311150" lvl="5" marL="27432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6pPr>
            <a:lvl7pPr indent="-311150" lvl="6" marL="32004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7pPr>
            <a:lvl8pPr indent="-311150" lvl="7" marL="36576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8pPr>
            <a:lvl9pPr indent="-311150" lvl="8" marL="41148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9pPr>
          </a:lstStyle>
          <a:p/>
        </p:txBody>
      </p:sp>
      <p:sp>
        <p:nvSpPr>
          <p:cNvPr id="268" name="Google Shape;268;p12"/>
          <p:cNvSpPr txBox="1"/>
          <p:nvPr>
            <p:ph idx="2" type="subTitle"/>
          </p:nvPr>
        </p:nvSpPr>
        <p:spPr>
          <a:xfrm>
            <a:off x="6110488" y="1436600"/>
            <a:ext cx="2191200" cy="391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600">
                <a:solidFill>
                  <a:schemeClr val="accent2"/>
                </a:solidFill>
                <a:latin typeface="Assistant"/>
                <a:ea typeface="Assistant"/>
                <a:cs typeface="Assistant"/>
                <a:sym typeface="Assistant"/>
              </a:defRPr>
            </a:lvl1pPr>
            <a:lvl2pPr lvl="1" rtl="0" algn="ctr">
              <a:spcBef>
                <a:spcPts val="0"/>
              </a:spcBef>
              <a:spcAft>
                <a:spcPts val="0"/>
              </a:spcAft>
              <a:buNone/>
              <a:defRPr sz="1800">
                <a:solidFill>
                  <a:schemeClr val="accent2"/>
                </a:solidFill>
              </a:defRPr>
            </a:lvl2pPr>
            <a:lvl3pPr lvl="2" rtl="0" algn="ctr">
              <a:spcBef>
                <a:spcPts val="0"/>
              </a:spcBef>
              <a:spcAft>
                <a:spcPts val="0"/>
              </a:spcAft>
              <a:buNone/>
              <a:defRPr sz="1800">
                <a:solidFill>
                  <a:schemeClr val="accent2"/>
                </a:solidFill>
              </a:defRPr>
            </a:lvl3pPr>
            <a:lvl4pPr lvl="3" rtl="0" algn="ctr">
              <a:spcBef>
                <a:spcPts val="0"/>
              </a:spcBef>
              <a:spcAft>
                <a:spcPts val="0"/>
              </a:spcAft>
              <a:buNone/>
              <a:defRPr sz="1800">
                <a:solidFill>
                  <a:schemeClr val="accent2"/>
                </a:solidFill>
              </a:defRPr>
            </a:lvl4pPr>
            <a:lvl5pPr lvl="4" rtl="0" algn="ctr">
              <a:spcBef>
                <a:spcPts val="0"/>
              </a:spcBef>
              <a:spcAft>
                <a:spcPts val="0"/>
              </a:spcAft>
              <a:buNone/>
              <a:defRPr sz="1800">
                <a:solidFill>
                  <a:schemeClr val="accent2"/>
                </a:solidFill>
              </a:defRPr>
            </a:lvl5pPr>
            <a:lvl6pPr lvl="5" rtl="0" algn="ctr">
              <a:spcBef>
                <a:spcPts val="0"/>
              </a:spcBef>
              <a:spcAft>
                <a:spcPts val="0"/>
              </a:spcAft>
              <a:buNone/>
              <a:defRPr sz="1800">
                <a:solidFill>
                  <a:schemeClr val="accent2"/>
                </a:solidFill>
              </a:defRPr>
            </a:lvl6pPr>
            <a:lvl7pPr lvl="6" rtl="0" algn="ctr">
              <a:spcBef>
                <a:spcPts val="0"/>
              </a:spcBef>
              <a:spcAft>
                <a:spcPts val="0"/>
              </a:spcAft>
              <a:buNone/>
              <a:defRPr sz="1800">
                <a:solidFill>
                  <a:schemeClr val="accent2"/>
                </a:solidFill>
              </a:defRPr>
            </a:lvl7pPr>
            <a:lvl8pPr lvl="7" rtl="0" algn="ctr">
              <a:spcBef>
                <a:spcPts val="0"/>
              </a:spcBef>
              <a:spcAft>
                <a:spcPts val="0"/>
              </a:spcAft>
              <a:buNone/>
              <a:defRPr sz="1800">
                <a:solidFill>
                  <a:schemeClr val="accent2"/>
                </a:solidFill>
              </a:defRPr>
            </a:lvl8pPr>
            <a:lvl9pPr lvl="8" rtl="0" algn="ctr">
              <a:spcBef>
                <a:spcPts val="0"/>
              </a:spcBef>
              <a:spcAft>
                <a:spcPts val="0"/>
              </a:spcAft>
              <a:buNone/>
              <a:defRPr sz="1800">
                <a:solidFill>
                  <a:schemeClr val="accent2"/>
                </a:solidFill>
              </a:defRPr>
            </a:lvl9pPr>
          </a:lstStyle>
          <a:p/>
        </p:txBody>
      </p:sp>
      <p:sp>
        <p:nvSpPr>
          <p:cNvPr id="269" name="Google Shape;269;p12"/>
          <p:cNvSpPr txBox="1"/>
          <p:nvPr>
            <p:ph idx="3" type="body"/>
          </p:nvPr>
        </p:nvSpPr>
        <p:spPr>
          <a:xfrm>
            <a:off x="3533400" y="1887700"/>
            <a:ext cx="2191200" cy="1514400"/>
          </a:xfrm>
          <a:prstGeom prst="rect">
            <a:avLst/>
          </a:prstGeom>
          <a:noFill/>
          <a:ln>
            <a:noFill/>
          </a:ln>
        </p:spPr>
        <p:txBody>
          <a:bodyPr anchorCtr="0" anchor="t" bIns="91425" lIns="91425" spcFirstLastPara="1" rIns="91425" wrap="square" tIns="91425">
            <a:noAutofit/>
          </a:bodyPr>
          <a:lstStyle>
            <a:lvl1pPr indent="-311150" lvl="0" marL="4572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1pPr>
            <a:lvl2pPr indent="-311150" lvl="1" marL="9144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2pPr>
            <a:lvl3pPr indent="-311150" lvl="2" marL="13716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3pPr>
            <a:lvl4pPr indent="-311150" lvl="3" marL="18288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4pPr>
            <a:lvl5pPr indent="-311150" lvl="4" marL="22860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5pPr>
            <a:lvl6pPr indent="-311150" lvl="5" marL="27432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6pPr>
            <a:lvl7pPr indent="-311150" lvl="6" marL="32004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7pPr>
            <a:lvl8pPr indent="-311150" lvl="7" marL="36576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8pPr>
            <a:lvl9pPr indent="-311150" lvl="8" marL="41148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9pPr>
          </a:lstStyle>
          <a:p/>
        </p:txBody>
      </p:sp>
      <p:sp>
        <p:nvSpPr>
          <p:cNvPr id="270" name="Google Shape;270;p12"/>
          <p:cNvSpPr txBox="1"/>
          <p:nvPr>
            <p:ph idx="4" type="subTitle"/>
          </p:nvPr>
        </p:nvSpPr>
        <p:spPr>
          <a:xfrm>
            <a:off x="3526813" y="1436600"/>
            <a:ext cx="2191200" cy="391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600">
                <a:solidFill>
                  <a:schemeClr val="accent2"/>
                </a:solidFill>
                <a:latin typeface="Assistant"/>
                <a:ea typeface="Assistant"/>
                <a:cs typeface="Assistant"/>
                <a:sym typeface="Assistant"/>
              </a:defRPr>
            </a:lvl1pPr>
            <a:lvl2pPr lvl="1" rtl="0" algn="ctr">
              <a:spcBef>
                <a:spcPts val="0"/>
              </a:spcBef>
              <a:spcAft>
                <a:spcPts val="0"/>
              </a:spcAft>
              <a:buNone/>
              <a:defRPr sz="1800">
                <a:solidFill>
                  <a:schemeClr val="accent2"/>
                </a:solidFill>
              </a:defRPr>
            </a:lvl2pPr>
            <a:lvl3pPr lvl="2" rtl="0" algn="ctr">
              <a:spcBef>
                <a:spcPts val="0"/>
              </a:spcBef>
              <a:spcAft>
                <a:spcPts val="0"/>
              </a:spcAft>
              <a:buNone/>
              <a:defRPr sz="1800">
                <a:solidFill>
                  <a:schemeClr val="accent2"/>
                </a:solidFill>
              </a:defRPr>
            </a:lvl3pPr>
            <a:lvl4pPr lvl="3" rtl="0" algn="ctr">
              <a:spcBef>
                <a:spcPts val="0"/>
              </a:spcBef>
              <a:spcAft>
                <a:spcPts val="0"/>
              </a:spcAft>
              <a:buNone/>
              <a:defRPr sz="1800">
                <a:solidFill>
                  <a:schemeClr val="accent2"/>
                </a:solidFill>
              </a:defRPr>
            </a:lvl4pPr>
            <a:lvl5pPr lvl="4" rtl="0" algn="ctr">
              <a:spcBef>
                <a:spcPts val="0"/>
              </a:spcBef>
              <a:spcAft>
                <a:spcPts val="0"/>
              </a:spcAft>
              <a:buNone/>
              <a:defRPr sz="1800">
                <a:solidFill>
                  <a:schemeClr val="accent2"/>
                </a:solidFill>
              </a:defRPr>
            </a:lvl5pPr>
            <a:lvl6pPr lvl="5" rtl="0" algn="ctr">
              <a:spcBef>
                <a:spcPts val="0"/>
              </a:spcBef>
              <a:spcAft>
                <a:spcPts val="0"/>
              </a:spcAft>
              <a:buNone/>
              <a:defRPr sz="1800">
                <a:solidFill>
                  <a:schemeClr val="accent2"/>
                </a:solidFill>
              </a:defRPr>
            </a:lvl6pPr>
            <a:lvl7pPr lvl="6" rtl="0" algn="ctr">
              <a:spcBef>
                <a:spcPts val="0"/>
              </a:spcBef>
              <a:spcAft>
                <a:spcPts val="0"/>
              </a:spcAft>
              <a:buNone/>
              <a:defRPr sz="1800">
                <a:solidFill>
                  <a:schemeClr val="accent2"/>
                </a:solidFill>
              </a:defRPr>
            </a:lvl7pPr>
            <a:lvl8pPr lvl="7" rtl="0" algn="ctr">
              <a:spcBef>
                <a:spcPts val="0"/>
              </a:spcBef>
              <a:spcAft>
                <a:spcPts val="0"/>
              </a:spcAft>
              <a:buNone/>
              <a:defRPr sz="1800">
                <a:solidFill>
                  <a:schemeClr val="accent2"/>
                </a:solidFill>
              </a:defRPr>
            </a:lvl8pPr>
            <a:lvl9pPr lvl="8" rtl="0" algn="ctr">
              <a:spcBef>
                <a:spcPts val="0"/>
              </a:spcBef>
              <a:spcAft>
                <a:spcPts val="0"/>
              </a:spcAft>
              <a:buNone/>
              <a:defRPr sz="1800">
                <a:solidFill>
                  <a:schemeClr val="accent2"/>
                </a:solidFill>
              </a:defRPr>
            </a:lvl9pPr>
          </a:lstStyle>
          <a:p/>
        </p:txBody>
      </p:sp>
      <p:sp>
        <p:nvSpPr>
          <p:cNvPr id="271" name="Google Shape;271;p12"/>
          <p:cNvSpPr txBox="1"/>
          <p:nvPr>
            <p:ph idx="5" type="body"/>
          </p:nvPr>
        </p:nvSpPr>
        <p:spPr>
          <a:xfrm>
            <a:off x="848975" y="1887700"/>
            <a:ext cx="2191200" cy="1514400"/>
          </a:xfrm>
          <a:prstGeom prst="rect">
            <a:avLst/>
          </a:prstGeom>
          <a:noFill/>
          <a:ln>
            <a:noFill/>
          </a:ln>
        </p:spPr>
        <p:txBody>
          <a:bodyPr anchorCtr="0" anchor="t" bIns="91425" lIns="91425" spcFirstLastPara="1" rIns="91425" wrap="square" tIns="91425">
            <a:noAutofit/>
          </a:bodyPr>
          <a:lstStyle>
            <a:lvl1pPr indent="-311150" lvl="0" marL="4572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1pPr>
            <a:lvl2pPr indent="-311150" lvl="1" marL="9144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2pPr>
            <a:lvl3pPr indent="-311150" lvl="2" marL="13716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3pPr>
            <a:lvl4pPr indent="-311150" lvl="3" marL="18288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4pPr>
            <a:lvl5pPr indent="-311150" lvl="4" marL="22860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5pPr>
            <a:lvl6pPr indent="-311150" lvl="5" marL="27432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6pPr>
            <a:lvl7pPr indent="-311150" lvl="6" marL="32004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7pPr>
            <a:lvl8pPr indent="-311150" lvl="7" marL="36576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8pPr>
            <a:lvl9pPr indent="-311150" lvl="8" marL="4114800" rtl="0" algn="ctr">
              <a:spcBef>
                <a:spcPts val="0"/>
              </a:spcBef>
              <a:spcAft>
                <a:spcPts val="0"/>
              </a:spcAft>
              <a:buClr>
                <a:srgbClr val="1E122B"/>
              </a:buClr>
              <a:buSzPts val="1300"/>
              <a:buFont typeface="Assistant"/>
              <a:buChar char="■"/>
              <a:defRPr sz="1300">
                <a:solidFill>
                  <a:srgbClr val="1E122B"/>
                </a:solidFill>
                <a:latin typeface="Assistant"/>
                <a:ea typeface="Assistant"/>
                <a:cs typeface="Assistant"/>
                <a:sym typeface="Assistant"/>
              </a:defRPr>
            </a:lvl9pPr>
          </a:lstStyle>
          <a:p/>
        </p:txBody>
      </p:sp>
      <p:sp>
        <p:nvSpPr>
          <p:cNvPr id="272" name="Google Shape;272;p12"/>
          <p:cNvSpPr txBox="1"/>
          <p:nvPr>
            <p:ph idx="6" type="subTitle"/>
          </p:nvPr>
        </p:nvSpPr>
        <p:spPr>
          <a:xfrm>
            <a:off x="842313" y="1436600"/>
            <a:ext cx="2191200" cy="391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600">
                <a:solidFill>
                  <a:schemeClr val="accent2"/>
                </a:solidFill>
                <a:latin typeface="Assistant"/>
                <a:ea typeface="Assistant"/>
                <a:cs typeface="Assistant"/>
                <a:sym typeface="Assistant"/>
              </a:defRPr>
            </a:lvl1pPr>
            <a:lvl2pPr lvl="1" rtl="0" algn="ctr">
              <a:spcBef>
                <a:spcPts val="0"/>
              </a:spcBef>
              <a:spcAft>
                <a:spcPts val="0"/>
              </a:spcAft>
              <a:buNone/>
              <a:defRPr sz="1800">
                <a:solidFill>
                  <a:schemeClr val="accent2"/>
                </a:solidFill>
              </a:defRPr>
            </a:lvl2pPr>
            <a:lvl3pPr lvl="2" rtl="0" algn="ctr">
              <a:spcBef>
                <a:spcPts val="0"/>
              </a:spcBef>
              <a:spcAft>
                <a:spcPts val="0"/>
              </a:spcAft>
              <a:buNone/>
              <a:defRPr sz="1800">
                <a:solidFill>
                  <a:schemeClr val="accent2"/>
                </a:solidFill>
              </a:defRPr>
            </a:lvl3pPr>
            <a:lvl4pPr lvl="3" rtl="0" algn="ctr">
              <a:spcBef>
                <a:spcPts val="0"/>
              </a:spcBef>
              <a:spcAft>
                <a:spcPts val="0"/>
              </a:spcAft>
              <a:buNone/>
              <a:defRPr sz="1800">
                <a:solidFill>
                  <a:schemeClr val="accent2"/>
                </a:solidFill>
              </a:defRPr>
            </a:lvl4pPr>
            <a:lvl5pPr lvl="4" rtl="0" algn="ctr">
              <a:spcBef>
                <a:spcPts val="0"/>
              </a:spcBef>
              <a:spcAft>
                <a:spcPts val="0"/>
              </a:spcAft>
              <a:buNone/>
              <a:defRPr sz="1800">
                <a:solidFill>
                  <a:schemeClr val="accent2"/>
                </a:solidFill>
              </a:defRPr>
            </a:lvl5pPr>
            <a:lvl6pPr lvl="5" rtl="0" algn="ctr">
              <a:spcBef>
                <a:spcPts val="0"/>
              </a:spcBef>
              <a:spcAft>
                <a:spcPts val="0"/>
              </a:spcAft>
              <a:buNone/>
              <a:defRPr sz="1800">
                <a:solidFill>
                  <a:schemeClr val="accent2"/>
                </a:solidFill>
              </a:defRPr>
            </a:lvl6pPr>
            <a:lvl7pPr lvl="6" rtl="0" algn="ctr">
              <a:spcBef>
                <a:spcPts val="0"/>
              </a:spcBef>
              <a:spcAft>
                <a:spcPts val="0"/>
              </a:spcAft>
              <a:buNone/>
              <a:defRPr sz="1800">
                <a:solidFill>
                  <a:schemeClr val="accent2"/>
                </a:solidFill>
              </a:defRPr>
            </a:lvl7pPr>
            <a:lvl8pPr lvl="7" rtl="0" algn="ctr">
              <a:spcBef>
                <a:spcPts val="0"/>
              </a:spcBef>
              <a:spcAft>
                <a:spcPts val="0"/>
              </a:spcAft>
              <a:buNone/>
              <a:defRPr sz="1800">
                <a:solidFill>
                  <a:schemeClr val="accent2"/>
                </a:solidFill>
              </a:defRPr>
            </a:lvl8pPr>
            <a:lvl9pPr lvl="8" rtl="0" algn="ctr">
              <a:spcBef>
                <a:spcPts val="0"/>
              </a:spcBef>
              <a:spcAft>
                <a:spcPts val="0"/>
              </a:spcAft>
              <a:buNone/>
              <a:defRPr sz="1800">
                <a:solidFill>
                  <a:schemeClr val="accent2"/>
                </a:solidFill>
              </a:defRPr>
            </a:lvl9pPr>
          </a:lstStyle>
          <a:p/>
        </p:txBody>
      </p:sp>
      <p:sp>
        <p:nvSpPr>
          <p:cNvPr id="273" name="Google Shape;273;p1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12"/>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75" name="Google Shape;275;p12"/>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76" name="Google Shape;276;p12"/>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12"/>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white">
  <p:cSld name="TITLE_AND_BODY_14">
    <p:bg>
      <p:bgPr>
        <a:solidFill>
          <a:schemeClr val="lt1"/>
        </a:solidFill>
      </p:bgPr>
    </p:bg>
    <p:spTree>
      <p:nvGrpSpPr>
        <p:cNvPr id="278" name="Shape 278"/>
        <p:cNvGrpSpPr/>
        <p:nvPr/>
      </p:nvGrpSpPr>
      <p:grpSpPr>
        <a:xfrm>
          <a:off x="0" y="0"/>
          <a:ext cx="0" cy="0"/>
          <a:chOff x="0" y="0"/>
          <a:chExt cx="0" cy="0"/>
        </a:xfrm>
      </p:grpSpPr>
      <p:sp>
        <p:nvSpPr>
          <p:cNvPr id="279" name="Google Shape;279;p1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13"/>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81" name="Google Shape;281;p13"/>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282" name="Google Shape;282;p1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283" name="Google Shape;283;p13"/>
          <p:cNvSpPr txBox="1"/>
          <p:nvPr>
            <p:ph idx="1" type="body"/>
          </p:nvPr>
        </p:nvSpPr>
        <p:spPr>
          <a:xfrm>
            <a:off x="311700" y="1035125"/>
            <a:ext cx="8283600" cy="3395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1pPr>
            <a:lvl2pPr indent="-317500" lvl="1" marL="91440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2pPr>
            <a:lvl3pPr indent="-317500" lvl="2" marL="137160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3pPr>
            <a:lvl4pPr indent="-317500" lvl="3" marL="182880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4pPr>
            <a:lvl5pPr indent="-317500" lvl="4" marL="228600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5pPr>
            <a:lvl6pPr indent="-317500" lvl="5" marL="274320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6pPr>
            <a:lvl7pPr indent="-317500" lvl="6" marL="320040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7pPr>
            <a:lvl8pPr indent="-317500" lvl="7" marL="365760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8pPr>
            <a:lvl9pPr indent="-317500" lvl="8" marL="411480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nd photo full">
  <p:cSld name="TITLE_AND_BODY_10">
    <p:spTree>
      <p:nvGrpSpPr>
        <p:cNvPr id="284" name="Shape 284"/>
        <p:cNvGrpSpPr/>
        <p:nvPr/>
      </p:nvGrpSpPr>
      <p:grpSpPr>
        <a:xfrm>
          <a:off x="0" y="0"/>
          <a:ext cx="0" cy="0"/>
          <a:chOff x="0" y="0"/>
          <a:chExt cx="0" cy="0"/>
        </a:xfrm>
      </p:grpSpPr>
      <p:pic>
        <p:nvPicPr>
          <p:cNvPr id="285" name="Google Shape;285;p14"/>
          <p:cNvPicPr preferRelativeResize="0"/>
          <p:nvPr/>
        </p:nvPicPr>
        <p:blipFill rotWithShape="1">
          <a:blip r:embed="rId2">
            <a:alphaModFix/>
          </a:blip>
          <a:srcRect b="7812" l="0" r="0" t="7820"/>
          <a:stretch/>
        </p:blipFill>
        <p:spPr>
          <a:xfrm>
            <a:off x="-9525" y="0"/>
            <a:ext cx="9163051" cy="5143500"/>
          </a:xfrm>
          <a:prstGeom prst="rect">
            <a:avLst/>
          </a:prstGeom>
          <a:noFill/>
          <a:ln>
            <a:noFill/>
          </a:ln>
        </p:spPr>
      </p:pic>
      <p:sp>
        <p:nvSpPr>
          <p:cNvPr id="286" name="Google Shape;286;p14"/>
          <p:cNvSpPr/>
          <p:nvPr/>
        </p:nvSpPr>
        <p:spPr>
          <a:xfrm>
            <a:off x="-9450" y="0"/>
            <a:ext cx="9162900" cy="5143500"/>
          </a:xfrm>
          <a:prstGeom prst="rect">
            <a:avLst/>
          </a:prstGeom>
          <a:solidFill>
            <a:srgbClr val="1E122B">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txBox="1"/>
          <p:nvPr>
            <p:ph type="title"/>
          </p:nvPr>
        </p:nvSpPr>
        <p:spPr>
          <a:xfrm>
            <a:off x="1628775" y="2195750"/>
            <a:ext cx="4402500" cy="336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2400">
                <a:solidFill>
                  <a:srgbClr val="ED6100"/>
                </a:solidFill>
                <a:latin typeface="Assistant SemiBold"/>
                <a:ea typeface="Assistant SemiBold"/>
                <a:cs typeface="Assistant SemiBold"/>
                <a:sym typeface="Assistant SemiBold"/>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8" name="Google Shape;288;p14"/>
          <p:cNvSpPr txBox="1"/>
          <p:nvPr>
            <p:ph idx="1" type="subTitle"/>
          </p:nvPr>
        </p:nvSpPr>
        <p:spPr>
          <a:xfrm>
            <a:off x="1628775" y="2557750"/>
            <a:ext cx="3115800" cy="249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a:solidFill>
                  <a:schemeClr val="lt1"/>
                </a:solidFill>
                <a:latin typeface="Assistant SemiBold"/>
                <a:ea typeface="Assistant SemiBold"/>
                <a:cs typeface="Assistant SemiBold"/>
                <a:sym typeface="Assistant SemiBold"/>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9" name="Google Shape;289;p1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0" name="Google Shape;290;p14"/>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ssistant"/>
                <a:ea typeface="Assistant"/>
                <a:cs typeface="Assistant"/>
                <a:sym typeface="Assistant"/>
              </a:rPr>
              <a:t>Nuvalence</a:t>
            </a:r>
            <a:endParaRPr sz="700">
              <a:solidFill>
                <a:schemeClr val="lt1"/>
              </a:solidFill>
              <a:latin typeface="Assistant"/>
              <a:ea typeface="Assistant"/>
              <a:cs typeface="Assistant"/>
              <a:sym typeface="Assistan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our team - 4">
  <p:cSld name="TITLE_AND_BODY_13">
    <p:spTree>
      <p:nvGrpSpPr>
        <p:cNvPr id="291" name="Shape 291"/>
        <p:cNvGrpSpPr/>
        <p:nvPr/>
      </p:nvGrpSpPr>
      <p:grpSpPr>
        <a:xfrm>
          <a:off x="0" y="0"/>
          <a:ext cx="0" cy="0"/>
          <a:chOff x="0" y="0"/>
          <a:chExt cx="0" cy="0"/>
        </a:xfrm>
      </p:grpSpPr>
      <p:sp>
        <p:nvSpPr>
          <p:cNvPr id="292" name="Google Shape;292;p15"/>
          <p:cNvSpPr txBox="1"/>
          <p:nvPr>
            <p:ph idx="1" type="body"/>
          </p:nvPr>
        </p:nvSpPr>
        <p:spPr>
          <a:xfrm>
            <a:off x="6018825" y="3533800"/>
            <a:ext cx="1955400" cy="1032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293" name="Google Shape;293;p15"/>
          <p:cNvSpPr txBox="1"/>
          <p:nvPr>
            <p:ph idx="2" type="subTitle"/>
          </p:nvPr>
        </p:nvSpPr>
        <p:spPr>
          <a:xfrm>
            <a:off x="6018800" y="3251000"/>
            <a:ext cx="2455200" cy="19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ED6100"/>
                </a:solidFill>
                <a:latin typeface="Assistant SemiBold"/>
                <a:ea typeface="Assistant SemiBold"/>
                <a:cs typeface="Assistant SemiBold"/>
                <a:sym typeface="Assistan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15"/>
          <p:cNvSpPr txBox="1"/>
          <p:nvPr>
            <p:ph type="title"/>
          </p:nvPr>
        </p:nvSpPr>
        <p:spPr>
          <a:xfrm>
            <a:off x="6018800" y="2953000"/>
            <a:ext cx="3235500" cy="38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700">
                <a:solidFill>
                  <a:srgbClr val="272D3A"/>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15"/>
          <p:cNvSpPr txBox="1"/>
          <p:nvPr>
            <p:ph idx="3" type="body"/>
          </p:nvPr>
        </p:nvSpPr>
        <p:spPr>
          <a:xfrm>
            <a:off x="2160000" y="3531988"/>
            <a:ext cx="1955400" cy="1032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296" name="Google Shape;296;p15"/>
          <p:cNvSpPr txBox="1"/>
          <p:nvPr>
            <p:ph idx="4" type="subTitle"/>
          </p:nvPr>
        </p:nvSpPr>
        <p:spPr>
          <a:xfrm>
            <a:off x="2159975" y="3249188"/>
            <a:ext cx="2455200" cy="19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ED6100"/>
                </a:solidFill>
                <a:latin typeface="Assistant SemiBold"/>
                <a:ea typeface="Assistant SemiBold"/>
                <a:cs typeface="Assistant SemiBold"/>
                <a:sym typeface="Assistan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 name="Google Shape;297;p15"/>
          <p:cNvSpPr txBox="1"/>
          <p:nvPr>
            <p:ph idx="5" type="title"/>
          </p:nvPr>
        </p:nvSpPr>
        <p:spPr>
          <a:xfrm>
            <a:off x="2159975" y="2951188"/>
            <a:ext cx="3235500" cy="38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700">
                <a:solidFill>
                  <a:srgbClr val="272D3A"/>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15"/>
          <p:cNvSpPr txBox="1"/>
          <p:nvPr>
            <p:ph idx="6" type="body"/>
          </p:nvPr>
        </p:nvSpPr>
        <p:spPr>
          <a:xfrm>
            <a:off x="6018825" y="1592313"/>
            <a:ext cx="1955400" cy="1032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299" name="Google Shape;299;p15"/>
          <p:cNvSpPr txBox="1"/>
          <p:nvPr>
            <p:ph idx="7" type="subTitle"/>
          </p:nvPr>
        </p:nvSpPr>
        <p:spPr>
          <a:xfrm>
            <a:off x="6018800" y="1309513"/>
            <a:ext cx="2455200" cy="19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ED6100"/>
                </a:solidFill>
                <a:latin typeface="Assistant SemiBold"/>
                <a:ea typeface="Assistant SemiBold"/>
                <a:cs typeface="Assistant SemiBold"/>
                <a:sym typeface="Assistan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15"/>
          <p:cNvSpPr txBox="1"/>
          <p:nvPr>
            <p:ph idx="8" type="title"/>
          </p:nvPr>
        </p:nvSpPr>
        <p:spPr>
          <a:xfrm>
            <a:off x="6018800" y="1011513"/>
            <a:ext cx="3235500" cy="38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700">
                <a:solidFill>
                  <a:srgbClr val="272D3A"/>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15"/>
          <p:cNvSpPr txBox="1"/>
          <p:nvPr>
            <p:ph idx="9" type="body"/>
          </p:nvPr>
        </p:nvSpPr>
        <p:spPr>
          <a:xfrm>
            <a:off x="2160000" y="1588675"/>
            <a:ext cx="1955400" cy="1032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302" name="Google Shape;302;p15"/>
          <p:cNvSpPr txBox="1"/>
          <p:nvPr>
            <p:ph idx="13" type="subTitle"/>
          </p:nvPr>
        </p:nvSpPr>
        <p:spPr>
          <a:xfrm>
            <a:off x="2159975" y="1305875"/>
            <a:ext cx="2455200" cy="198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200">
                <a:solidFill>
                  <a:srgbClr val="ED6100"/>
                </a:solidFill>
                <a:latin typeface="Assistant SemiBold"/>
                <a:ea typeface="Assistant SemiBold"/>
                <a:cs typeface="Assistant SemiBold"/>
                <a:sym typeface="Assistant SemiBold"/>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3" name="Google Shape;303;p15"/>
          <p:cNvSpPr txBox="1"/>
          <p:nvPr>
            <p:ph idx="14" type="title"/>
          </p:nvPr>
        </p:nvSpPr>
        <p:spPr>
          <a:xfrm>
            <a:off x="2159975" y="1007875"/>
            <a:ext cx="3235500" cy="382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1700">
                <a:solidFill>
                  <a:srgbClr val="272D3A"/>
                </a:solidFill>
                <a:latin typeface="Assistant"/>
                <a:ea typeface="Assistant"/>
                <a:cs typeface="Assistant"/>
                <a:sym typeface="Assistan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4" name="Google Shape;304;p1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15"/>
          <p:cNvSpPr txBox="1"/>
          <p:nvPr>
            <p:ph idx="15"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306" name="Google Shape;306;p15"/>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307" name="Google Shape;307;p15"/>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308" name="Google Shape;308;p15"/>
          <p:cNvSpPr/>
          <p:nvPr/>
        </p:nvSpPr>
        <p:spPr>
          <a:xfrm>
            <a:off x="757775" y="1135500"/>
            <a:ext cx="1295700" cy="11979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4616600" y="1135500"/>
            <a:ext cx="1295700" cy="11979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757775" y="3084150"/>
            <a:ext cx="1295700" cy="11979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4616600" y="3084150"/>
            <a:ext cx="1295700" cy="11979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our team - 2">
  <p:cSld name="TITLE_AND_BODY_13_2">
    <p:spTree>
      <p:nvGrpSpPr>
        <p:cNvPr id="312" name="Shape 312"/>
        <p:cNvGrpSpPr/>
        <p:nvPr/>
      </p:nvGrpSpPr>
      <p:grpSpPr>
        <a:xfrm>
          <a:off x="0" y="0"/>
          <a:ext cx="0" cy="0"/>
          <a:chOff x="0" y="0"/>
          <a:chExt cx="0" cy="0"/>
        </a:xfrm>
      </p:grpSpPr>
      <p:sp>
        <p:nvSpPr>
          <p:cNvPr id="313" name="Google Shape;313;p16"/>
          <p:cNvSpPr txBox="1"/>
          <p:nvPr>
            <p:ph idx="1" type="body"/>
          </p:nvPr>
        </p:nvSpPr>
        <p:spPr>
          <a:xfrm>
            <a:off x="5611627" y="2200825"/>
            <a:ext cx="2226000" cy="1032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314" name="Google Shape;314;p16"/>
          <p:cNvSpPr txBox="1"/>
          <p:nvPr>
            <p:ph idx="2" type="subTitle"/>
          </p:nvPr>
        </p:nvSpPr>
        <p:spPr>
          <a:xfrm>
            <a:off x="5611599" y="1918025"/>
            <a:ext cx="2226000" cy="19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ED6100"/>
                </a:solidFill>
                <a:latin typeface="Assistant SemiBold"/>
                <a:ea typeface="Assistant SemiBold"/>
                <a:cs typeface="Assistant SemiBold"/>
                <a:sym typeface="Assistan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16"/>
          <p:cNvSpPr txBox="1"/>
          <p:nvPr>
            <p:ph type="title"/>
          </p:nvPr>
        </p:nvSpPr>
        <p:spPr>
          <a:xfrm>
            <a:off x="5611600" y="1620025"/>
            <a:ext cx="2226000" cy="38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700">
                <a:solidFill>
                  <a:srgbClr val="272D3A"/>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16"/>
          <p:cNvSpPr txBox="1"/>
          <p:nvPr>
            <p:ph idx="3" type="body"/>
          </p:nvPr>
        </p:nvSpPr>
        <p:spPr>
          <a:xfrm>
            <a:off x="1752800" y="2197175"/>
            <a:ext cx="2226000" cy="1032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317" name="Google Shape;317;p16"/>
          <p:cNvSpPr txBox="1"/>
          <p:nvPr>
            <p:ph idx="4" type="subTitle"/>
          </p:nvPr>
        </p:nvSpPr>
        <p:spPr>
          <a:xfrm>
            <a:off x="1752775" y="1914375"/>
            <a:ext cx="2226000" cy="19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ED6100"/>
                </a:solidFill>
                <a:latin typeface="Assistant SemiBold"/>
                <a:ea typeface="Assistant SemiBold"/>
                <a:cs typeface="Assistant SemiBold"/>
                <a:sym typeface="Assistan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16"/>
          <p:cNvSpPr txBox="1"/>
          <p:nvPr>
            <p:ph idx="5" type="title"/>
          </p:nvPr>
        </p:nvSpPr>
        <p:spPr>
          <a:xfrm>
            <a:off x="1752775" y="1616375"/>
            <a:ext cx="2226000" cy="38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700">
                <a:solidFill>
                  <a:srgbClr val="272D3A"/>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 name="Google Shape;319;p1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0" name="Google Shape;320;p16"/>
          <p:cNvSpPr txBox="1"/>
          <p:nvPr>
            <p:ph idx="6"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321" name="Google Shape;321;p16"/>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322" name="Google Shape;322;p16"/>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323" name="Google Shape;323;p16"/>
          <p:cNvSpPr/>
          <p:nvPr/>
        </p:nvSpPr>
        <p:spPr>
          <a:xfrm>
            <a:off x="350563" y="1744000"/>
            <a:ext cx="1295700" cy="11979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4209388" y="1744000"/>
            <a:ext cx="1295700" cy="11979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our team - 3">
  <p:cSld name="TITLE_AND_BODY_13_1">
    <p:spTree>
      <p:nvGrpSpPr>
        <p:cNvPr id="325" name="Shape 325"/>
        <p:cNvGrpSpPr/>
        <p:nvPr/>
      </p:nvGrpSpPr>
      <p:grpSpPr>
        <a:xfrm>
          <a:off x="0" y="0"/>
          <a:ext cx="0" cy="0"/>
          <a:chOff x="0" y="0"/>
          <a:chExt cx="0" cy="0"/>
        </a:xfrm>
      </p:grpSpPr>
      <p:sp>
        <p:nvSpPr>
          <p:cNvPr id="326" name="Google Shape;326;p17"/>
          <p:cNvSpPr txBox="1"/>
          <p:nvPr>
            <p:ph idx="1" type="body"/>
          </p:nvPr>
        </p:nvSpPr>
        <p:spPr>
          <a:xfrm>
            <a:off x="4158075" y="2272575"/>
            <a:ext cx="1615800" cy="103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327" name="Google Shape;327;p17"/>
          <p:cNvSpPr txBox="1"/>
          <p:nvPr>
            <p:ph idx="2" type="subTitle"/>
          </p:nvPr>
        </p:nvSpPr>
        <p:spPr>
          <a:xfrm>
            <a:off x="4158050" y="1989775"/>
            <a:ext cx="1615800" cy="19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000">
                <a:solidFill>
                  <a:srgbClr val="ED6100"/>
                </a:solidFill>
                <a:latin typeface="Assistant SemiBold"/>
                <a:ea typeface="Assistant SemiBold"/>
                <a:cs typeface="Assistant SemiBold"/>
                <a:sym typeface="Assistan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17"/>
          <p:cNvSpPr txBox="1"/>
          <p:nvPr>
            <p:ph type="title"/>
          </p:nvPr>
        </p:nvSpPr>
        <p:spPr>
          <a:xfrm>
            <a:off x="4158050" y="1691775"/>
            <a:ext cx="1615800" cy="38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329" name="Google Shape;329;p17"/>
          <p:cNvSpPr txBox="1"/>
          <p:nvPr>
            <p:ph idx="3" type="body"/>
          </p:nvPr>
        </p:nvSpPr>
        <p:spPr>
          <a:xfrm>
            <a:off x="1268026" y="2272575"/>
            <a:ext cx="1615800" cy="103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330" name="Google Shape;330;p17"/>
          <p:cNvSpPr txBox="1"/>
          <p:nvPr>
            <p:ph idx="4" type="subTitle"/>
          </p:nvPr>
        </p:nvSpPr>
        <p:spPr>
          <a:xfrm>
            <a:off x="1268000" y="1989775"/>
            <a:ext cx="1615800" cy="19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000">
                <a:solidFill>
                  <a:srgbClr val="ED6100"/>
                </a:solidFill>
                <a:latin typeface="Assistant SemiBold"/>
                <a:ea typeface="Assistant SemiBold"/>
                <a:cs typeface="Assistant SemiBold"/>
                <a:sym typeface="Assistan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17"/>
          <p:cNvSpPr txBox="1"/>
          <p:nvPr>
            <p:ph idx="5" type="title"/>
          </p:nvPr>
        </p:nvSpPr>
        <p:spPr>
          <a:xfrm>
            <a:off x="1268000" y="1691775"/>
            <a:ext cx="1615800" cy="38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332" name="Google Shape;332;p1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17"/>
          <p:cNvSpPr txBox="1"/>
          <p:nvPr>
            <p:ph idx="6"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334" name="Google Shape;334;p17"/>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335" name="Google Shape;335;p17"/>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336" name="Google Shape;336;p17"/>
          <p:cNvSpPr/>
          <p:nvPr/>
        </p:nvSpPr>
        <p:spPr>
          <a:xfrm>
            <a:off x="249425" y="1815750"/>
            <a:ext cx="976200" cy="9021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3152119" y="1815750"/>
            <a:ext cx="976200" cy="9021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txBox="1"/>
          <p:nvPr>
            <p:ph idx="7" type="body"/>
          </p:nvPr>
        </p:nvSpPr>
        <p:spPr>
          <a:xfrm>
            <a:off x="7135851" y="2272575"/>
            <a:ext cx="1615800" cy="103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339" name="Google Shape;339;p17"/>
          <p:cNvSpPr txBox="1"/>
          <p:nvPr>
            <p:ph idx="8" type="subTitle"/>
          </p:nvPr>
        </p:nvSpPr>
        <p:spPr>
          <a:xfrm>
            <a:off x="7212025" y="1989775"/>
            <a:ext cx="1615800" cy="19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000">
                <a:solidFill>
                  <a:srgbClr val="ED6100"/>
                </a:solidFill>
                <a:latin typeface="Assistant SemiBold"/>
                <a:ea typeface="Assistant SemiBold"/>
                <a:cs typeface="Assistant SemiBold"/>
                <a:sym typeface="Assistan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17"/>
          <p:cNvSpPr txBox="1"/>
          <p:nvPr>
            <p:ph idx="9" type="title"/>
          </p:nvPr>
        </p:nvSpPr>
        <p:spPr>
          <a:xfrm>
            <a:off x="7195650" y="1691775"/>
            <a:ext cx="1615800" cy="38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341" name="Google Shape;341;p17"/>
          <p:cNvSpPr/>
          <p:nvPr/>
        </p:nvSpPr>
        <p:spPr>
          <a:xfrm>
            <a:off x="6170739" y="1815750"/>
            <a:ext cx="976200" cy="9021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Blue">
  <p:cSld name="TITLE_AND_BODY_3">
    <p:bg>
      <p:bgPr>
        <a:solidFill>
          <a:schemeClr val="lt2"/>
        </a:solidFill>
      </p:bgPr>
    </p:bg>
    <p:spTree>
      <p:nvGrpSpPr>
        <p:cNvPr id="342" name="Shape 342"/>
        <p:cNvGrpSpPr/>
        <p:nvPr/>
      </p:nvGrpSpPr>
      <p:grpSpPr>
        <a:xfrm>
          <a:off x="0" y="0"/>
          <a:ext cx="0" cy="0"/>
          <a:chOff x="0" y="0"/>
          <a:chExt cx="0" cy="0"/>
        </a:xfrm>
      </p:grpSpPr>
      <p:sp>
        <p:nvSpPr>
          <p:cNvPr id="343" name="Google Shape;343;p1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18"/>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345" name="Google Shape;345;p18"/>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346" name="Google Shape;346;p18"/>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347" name="Google Shape;347;p18"/>
          <p:cNvSpPr txBox="1"/>
          <p:nvPr>
            <p:ph idx="1" type="body"/>
          </p:nvPr>
        </p:nvSpPr>
        <p:spPr>
          <a:xfrm>
            <a:off x="311700" y="1263725"/>
            <a:ext cx="8283600" cy="3395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1pPr>
            <a:lvl2pPr indent="-317500" lvl="1" marL="914400" rtl="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2pPr>
            <a:lvl3pPr indent="-317500" lvl="2" marL="1371600" rtl="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3pPr>
            <a:lvl4pPr indent="-317500" lvl="3" marL="1828800" rtl="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4pPr>
            <a:lvl5pPr indent="-317500" lvl="4" marL="2286000" rtl="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5pPr>
            <a:lvl6pPr indent="-317500" lvl="5" marL="2743200" rtl="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6pPr>
            <a:lvl7pPr indent="-317500" lvl="6" marL="3200400" rtl="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7pPr>
            <a:lvl8pPr indent="-317500" lvl="7" marL="3657600" rtl="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8pPr>
            <a:lvl9pPr indent="-317500" lvl="8" marL="4114800" rtl="0">
              <a:spcBef>
                <a:spcPts val="0"/>
              </a:spcBef>
              <a:spcAft>
                <a:spcPts val="0"/>
              </a:spcAft>
              <a:buClr>
                <a:srgbClr val="1E122B"/>
              </a:buClr>
              <a:buSzPts val="1400"/>
              <a:buFont typeface="Assistant"/>
              <a:buChar char="■"/>
              <a:defRPr>
                <a:solidFill>
                  <a:srgbClr val="1E122B"/>
                </a:solidFill>
                <a:latin typeface="Assistant"/>
                <a:ea typeface="Assistant"/>
                <a:cs typeface="Assistant"/>
                <a:sym typeface="Assistan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TITLE_AND_BODY_3_4">
    <p:bg>
      <p:bgPr>
        <a:solidFill>
          <a:schemeClr val="lt1"/>
        </a:solidFill>
      </p:bgPr>
    </p:bg>
    <p:spTree>
      <p:nvGrpSpPr>
        <p:cNvPr id="348" name="Shape 348"/>
        <p:cNvGrpSpPr/>
        <p:nvPr/>
      </p:nvGrpSpPr>
      <p:grpSpPr>
        <a:xfrm>
          <a:off x="0" y="0"/>
          <a:ext cx="0" cy="0"/>
          <a:chOff x="0" y="0"/>
          <a:chExt cx="0" cy="0"/>
        </a:xfrm>
      </p:grpSpPr>
      <p:sp>
        <p:nvSpPr>
          <p:cNvPr id="349" name="Google Shape;349;p1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19"/>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351" name="Google Shape;351;p19"/>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352" name="Google Shape;352;p19"/>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pic>
        <p:nvPicPr>
          <p:cNvPr id="353" name="Google Shape;353;p19"/>
          <p:cNvPicPr preferRelativeResize="0"/>
          <p:nvPr/>
        </p:nvPicPr>
        <p:blipFill rotWithShape="1">
          <a:blip r:embed="rId2">
            <a:alphaModFix/>
          </a:blip>
          <a:srcRect b="7702" l="2523" r="2608" t="6718"/>
          <a:stretch/>
        </p:blipFill>
        <p:spPr>
          <a:xfrm>
            <a:off x="907725" y="886275"/>
            <a:ext cx="7142626" cy="36245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ups 3">
  <p:cSld name="TITLE_AND_BODY_3_2">
    <p:bg>
      <p:bgPr>
        <a:solidFill>
          <a:srgbClr val="EFF4F9"/>
        </a:solidFill>
      </p:bgPr>
    </p:bg>
    <p:spTree>
      <p:nvGrpSpPr>
        <p:cNvPr id="354" name="Shape 354"/>
        <p:cNvGrpSpPr/>
        <p:nvPr/>
      </p:nvGrpSpPr>
      <p:grpSpPr>
        <a:xfrm>
          <a:off x="0" y="0"/>
          <a:ext cx="0" cy="0"/>
          <a:chOff x="0" y="0"/>
          <a:chExt cx="0" cy="0"/>
        </a:xfrm>
      </p:grpSpPr>
      <p:sp>
        <p:nvSpPr>
          <p:cNvPr id="355" name="Google Shape;355;p20"/>
          <p:cNvSpPr txBox="1"/>
          <p:nvPr>
            <p:ph idx="1" type="body"/>
          </p:nvPr>
        </p:nvSpPr>
        <p:spPr>
          <a:xfrm>
            <a:off x="3263900" y="2921113"/>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1pPr>
            <a:lvl2pPr indent="-304800" lvl="1" marL="914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2pPr>
            <a:lvl3pPr indent="-304800" lvl="2" marL="1371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3pPr>
            <a:lvl4pPr indent="-304800" lvl="3" marL="1828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4pPr>
            <a:lvl5pPr indent="-304800" lvl="4" marL="22860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5pPr>
            <a:lvl6pPr indent="-304800" lvl="5" marL="2743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6pPr>
            <a:lvl7pPr indent="-304800" lvl="6" marL="3200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7pPr>
            <a:lvl8pPr indent="-304800" lvl="7" marL="3657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8pPr>
            <a:lvl9pPr indent="-304800" lvl="8" marL="4114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9pPr>
          </a:lstStyle>
          <a:p/>
        </p:txBody>
      </p:sp>
      <p:sp>
        <p:nvSpPr>
          <p:cNvPr id="356" name="Google Shape;356;p20"/>
          <p:cNvSpPr txBox="1"/>
          <p:nvPr>
            <p:ph idx="2" type="body"/>
          </p:nvPr>
        </p:nvSpPr>
        <p:spPr>
          <a:xfrm>
            <a:off x="3263900" y="3121838"/>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357" name="Google Shape;357;p20"/>
          <p:cNvSpPr txBox="1"/>
          <p:nvPr>
            <p:ph idx="3" type="body"/>
          </p:nvPr>
        </p:nvSpPr>
        <p:spPr>
          <a:xfrm>
            <a:off x="3263900" y="1659013"/>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1pPr>
            <a:lvl2pPr indent="-304800" lvl="1" marL="914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2pPr>
            <a:lvl3pPr indent="-304800" lvl="2" marL="1371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3pPr>
            <a:lvl4pPr indent="-304800" lvl="3" marL="1828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4pPr>
            <a:lvl5pPr indent="-304800" lvl="4" marL="22860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5pPr>
            <a:lvl6pPr indent="-304800" lvl="5" marL="2743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6pPr>
            <a:lvl7pPr indent="-304800" lvl="6" marL="3200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7pPr>
            <a:lvl8pPr indent="-304800" lvl="7" marL="3657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8pPr>
            <a:lvl9pPr indent="-304800" lvl="8" marL="4114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9pPr>
          </a:lstStyle>
          <a:p/>
        </p:txBody>
      </p:sp>
      <p:sp>
        <p:nvSpPr>
          <p:cNvPr id="358" name="Google Shape;358;p20"/>
          <p:cNvSpPr txBox="1"/>
          <p:nvPr>
            <p:ph idx="4" type="body"/>
          </p:nvPr>
        </p:nvSpPr>
        <p:spPr>
          <a:xfrm>
            <a:off x="3263900" y="1859738"/>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359" name="Google Shape;359;p20"/>
          <p:cNvSpPr txBox="1"/>
          <p:nvPr>
            <p:ph idx="5" type="body"/>
          </p:nvPr>
        </p:nvSpPr>
        <p:spPr>
          <a:xfrm>
            <a:off x="475700" y="2921125"/>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1pPr>
            <a:lvl2pPr indent="-304800" lvl="1" marL="914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2pPr>
            <a:lvl3pPr indent="-304800" lvl="2" marL="1371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3pPr>
            <a:lvl4pPr indent="-304800" lvl="3" marL="1828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4pPr>
            <a:lvl5pPr indent="-304800" lvl="4" marL="22860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5pPr>
            <a:lvl6pPr indent="-304800" lvl="5" marL="2743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6pPr>
            <a:lvl7pPr indent="-304800" lvl="6" marL="3200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7pPr>
            <a:lvl8pPr indent="-304800" lvl="7" marL="3657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8pPr>
            <a:lvl9pPr indent="-304800" lvl="8" marL="4114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9pPr>
          </a:lstStyle>
          <a:p/>
        </p:txBody>
      </p:sp>
      <p:sp>
        <p:nvSpPr>
          <p:cNvPr id="360" name="Google Shape;360;p20"/>
          <p:cNvSpPr txBox="1"/>
          <p:nvPr>
            <p:ph idx="6" type="body"/>
          </p:nvPr>
        </p:nvSpPr>
        <p:spPr>
          <a:xfrm>
            <a:off x="475700" y="3121850"/>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361" name="Google Shape;361;p20"/>
          <p:cNvSpPr txBox="1"/>
          <p:nvPr>
            <p:ph idx="7" type="body"/>
          </p:nvPr>
        </p:nvSpPr>
        <p:spPr>
          <a:xfrm>
            <a:off x="475700" y="1659025"/>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1pPr>
            <a:lvl2pPr indent="-304800" lvl="1" marL="914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2pPr>
            <a:lvl3pPr indent="-304800" lvl="2" marL="1371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3pPr>
            <a:lvl4pPr indent="-304800" lvl="3" marL="1828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4pPr>
            <a:lvl5pPr indent="-304800" lvl="4" marL="22860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5pPr>
            <a:lvl6pPr indent="-304800" lvl="5" marL="2743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6pPr>
            <a:lvl7pPr indent="-304800" lvl="6" marL="3200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7pPr>
            <a:lvl8pPr indent="-304800" lvl="7" marL="3657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8pPr>
            <a:lvl9pPr indent="-304800" lvl="8" marL="4114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9pPr>
          </a:lstStyle>
          <a:p/>
        </p:txBody>
      </p:sp>
      <p:sp>
        <p:nvSpPr>
          <p:cNvPr id="362" name="Google Shape;362;p20"/>
          <p:cNvSpPr txBox="1"/>
          <p:nvPr>
            <p:ph idx="8" type="body"/>
          </p:nvPr>
        </p:nvSpPr>
        <p:spPr>
          <a:xfrm>
            <a:off x="475700" y="1859750"/>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1pPr>
            <a:lvl2pPr indent="-304800" lvl="1" marL="914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2pPr>
            <a:lvl3pPr indent="-304800" lvl="2" marL="1371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3pPr>
            <a:lvl4pPr indent="-304800" lvl="3" marL="1828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4pPr>
            <a:lvl5pPr indent="-304800" lvl="4" marL="22860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5pPr>
            <a:lvl6pPr indent="-304800" lvl="5" marL="27432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6pPr>
            <a:lvl7pPr indent="-304800" lvl="6" marL="32004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7pPr>
            <a:lvl8pPr indent="-304800" lvl="7" marL="36576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8pPr>
            <a:lvl9pPr indent="-304800" lvl="8" marL="4114800" rtl="0">
              <a:spcBef>
                <a:spcPts val="0"/>
              </a:spcBef>
              <a:spcAft>
                <a:spcPts val="0"/>
              </a:spcAft>
              <a:buClr>
                <a:srgbClr val="1E122B"/>
              </a:buClr>
              <a:buSzPts val="1200"/>
              <a:buFont typeface="Assistant"/>
              <a:buChar char="■"/>
              <a:defRPr sz="1200">
                <a:solidFill>
                  <a:srgbClr val="1E122B"/>
                </a:solidFill>
                <a:latin typeface="Assistant"/>
                <a:ea typeface="Assistant"/>
                <a:cs typeface="Assistant"/>
                <a:sym typeface="Assistant"/>
              </a:defRPr>
            </a:lvl9pPr>
          </a:lstStyle>
          <a:p/>
        </p:txBody>
      </p:sp>
      <p:sp>
        <p:nvSpPr>
          <p:cNvPr id="363" name="Google Shape;363;p2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364" name="Google Shape;364;p20"/>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365" name="Google Shape;365;p20"/>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366" name="Google Shape;366;p20"/>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367" name="Google Shape;367;p20"/>
          <p:cNvSpPr/>
          <p:nvPr/>
        </p:nvSpPr>
        <p:spPr>
          <a:xfrm>
            <a:off x="6632700" y="1386725"/>
            <a:ext cx="2511300" cy="238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20"/>
          <p:cNvPicPr preferRelativeResize="0"/>
          <p:nvPr/>
        </p:nvPicPr>
        <p:blipFill rotWithShape="1">
          <a:blip r:embed="rId2">
            <a:alphaModFix/>
          </a:blip>
          <a:srcRect b="0" l="0" r="37347" t="0"/>
          <a:stretch/>
        </p:blipFill>
        <p:spPr>
          <a:xfrm>
            <a:off x="6063950" y="1050550"/>
            <a:ext cx="3080000" cy="304240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3 event and body - ending">
  <p:cSld name="TITLE_AND_BODY_20_1">
    <p:spTree>
      <p:nvGrpSpPr>
        <p:cNvPr id="11" name="Shape 11"/>
        <p:cNvGrpSpPr/>
        <p:nvPr/>
      </p:nvGrpSpPr>
      <p:grpSpPr>
        <a:xfrm>
          <a:off x="0" y="0"/>
          <a:ext cx="0" cy="0"/>
          <a:chOff x="0" y="0"/>
          <a:chExt cx="0" cy="0"/>
        </a:xfrm>
      </p:grpSpPr>
      <p:sp>
        <p:nvSpPr>
          <p:cNvPr id="12" name="Google Shape;12;p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3"/>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4" name="Google Shape;14;p3"/>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15" name="Google Shape;15;p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16" name="Google Shape;16;p3"/>
          <p:cNvSpPr txBox="1"/>
          <p:nvPr>
            <p:ph idx="1" type="body"/>
          </p:nvPr>
        </p:nvSpPr>
        <p:spPr>
          <a:xfrm>
            <a:off x="5812025" y="1451525"/>
            <a:ext cx="2739000" cy="24861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1pPr>
            <a:lvl2pPr indent="-304800" lvl="1" marL="9144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2pPr>
            <a:lvl3pPr indent="-304800" lvl="2" marL="13716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3pPr>
            <a:lvl4pPr indent="-304800" lvl="3" marL="18288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4pPr>
            <a:lvl5pPr indent="-304800" lvl="4" marL="22860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5pPr>
            <a:lvl6pPr indent="-304800" lvl="5" marL="27432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6pPr>
            <a:lvl7pPr indent="-304800" lvl="6" marL="32004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7pPr>
            <a:lvl8pPr indent="-304800" lvl="7" marL="36576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8pPr>
            <a:lvl9pPr indent="-304800" lvl="8" marL="41148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9pPr>
          </a:lstStyle>
          <a:p/>
        </p:txBody>
      </p:sp>
      <p:sp>
        <p:nvSpPr>
          <p:cNvPr id="17" name="Google Shape;17;p3"/>
          <p:cNvSpPr txBox="1"/>
          <p:nvPr>
            <p:ph idx="2" type="subTitle"/>
          </p:nvPr>
        </p:nvSpPr>
        <p:spPr>
          <a:xfrm>
            <a:off x="408188" y="2627550"/>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8" name="Google Shape;18;p3"/>
          <p:cNvSpPr txBox="1"/>
          <p:nvPr>
            <p:ph idx="3" type="subTitle"/>
          </p:nvPr>
        </p:nvSpPr>
        <p:spPr>
          <a:xfrm>
            <a:off x="3659700" y="2627550"/>
            <a:ext cx="15798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9" name="Google Shape;19;p3"/>
          <p:cNvSpPr txBox="1"/>
          <p:nvPr>
            <p:ph idx="4" type="subTitle"/>
          </p:nvPr>
        </p:nvSpPr>
        <p:spPr>
          <a:xfrm>
            <a:off x="2006638" y="2627550"/>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20" name="Google Shape;20;p3"/>
          <p:cNvSpPr txBox="1"/>
          <p:nvPr>
            <p:ph idx="5" type="title"/>
          </p:nvPr>
        </p:nvSpPr>
        <p:spPr>
          <a:xfrm>
            <a:off x="428650" y="18375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 name="Google Shape;21;p3"/>
          <p:cNvSpPr txBox="1"/>
          <p:nvPr>
            <p:ph idx="6" type="body"/>
          </p:nvPr>
        </p:nvSpPr>
        <p:spPr>
          <a:xfrm>
            <a:off x="554350" y="2956425"/>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22" name="Google Shape;22;p3"/>
          <p:cNvSpPr txBox="1"/>
          <p:nvPr>
            <p:ph idx="7" type="title"/>
          </p:nvPr>
        </p:nvSpPr>
        <p:spPr>
          <a:xfrm>
            <a:off x="2031400" y="18375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8" type="title"/>
          </p:nvPr>
        </p:nvSpPr>
        <p:spPr>
          <a:xfrm>
            <a:off x="3636988" y="18375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9" type="body"/>
          </p:nvPr>
        </p:nvSpPr>
        <p:spPr>
          <a:xfrm>
            <a:off x="2157100" y="2956425"/>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25" name="Google Shape;25;p3"/>
          <p:cNvSpPr txBox="1"/>
          <p:nvPr>
            <p:ph idx="13" type="body"/>
          </p:nvPr>
        </p:nvSpPr>
        <p:spPr>
          <a:xfrm>
            <a:off x="3720400" y="2956425"/>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26" name="Google Shape;26;p3"/>
          <p:cNvSpPr txBox="1"/>
          <p:nvPr>
            <p:ph idx="14"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cxnSp>
        <p:nvCxnSpPr>
          <p:cNvPr id="28" name="Google Shape;28;p3"/>
          <p:cNvCxnSpPr>
            <a:endCxn id="29" idx="2"/>
          </p:cNvCxnSpPr>
          <p:nvPr/>
        </p:nvCxnSpPr>
        <p:spPr>
          <a:xfrm>
            <a:off x="-100" y="2323850"/>
            <a:ext cx="4299600" cy="0"/>
          </a:xfrm>
          <a:prstGeom prst="straightConnector1">
            <a:avLst/>
          </a:prstGeom>
          <a:noFill/>
          <a:ln cap="flat" cmpd="sng" w="38100">
            <a:solidFill>
              <a:srgbClr val="ED6100"/>
            </a:solidFill>
            <a:prstDash val="solid"/>
            <a:round/>
            <a:headEnd len="med" w="med" type="none"/>
            <a:tailEnd len="med" w="med" type="none"/>
          </a:ln>
        </p:spPr>
      </p:cxnSp>
      <p:sp>
        <p:nvSpPr>
          <p:cNvPr id="30" name="Google Shape;30;p3"/>
          <p:cNvSpPr/>
          <p:nvPr/>
        </p:nvSpPr>
        <p:spPr>
          <a:xfrm>
            <a:off x="1090213" y="219455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4299500" y="219455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367963" y="2263096"/>
            <a:ext cx="121200" cy="121500"/>
          </a:xfrm>
          <a:prstGeom prst="ellipse">
            <a:avLst/>
          </a:prstGeom>
          <a:solidFill>
            <a:srgbClr val="27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122B"/>
              </a:solidFill>
            </a:endParaRPr>
          </a:p>
        </p:txBody>
      </p:sp>
      <p:sp>
        <p:nvSpPr>
          <p:cNvPr id="32" name="Google Shape;32;p3"/>
          <p:cNvSpPr/>
          <p:nvPr/>
        </p:nvSpPr>
        <p:spPr>
          <a:xfrm>
            <a:off x="2694850" y="219455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3"/>
          <p:cNvCxnSpPr/>
          <p:nvPr/>
        </p:nvCxnSpPr>
        <p:spPr>
          <a:xfrm>
            <a:off x="5458450" y="978275"/>
            <a:ext cx="0" cy="3545100"/>
          </a:xfrm>
          <a:prstGeom prst="straightConnector1">
            <a:avLst/>
          </a:prstGeom>
          <a:noFill/>
          <a:ln cap="flat" cmpd="sng" w="19050">
            <a:solidFill>
              <a:srgbClr val="DFE8EF"/>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ups 2">
  <p:cSld name="TITLE_AND_BODY_3_3">
    <p:bg>
      <p:bgPr>
        <a:solidFill>
          <a:srgbClr val="EFF4F9"/>
        </a:solidFill>
      </p:bgPr>
    </p:bg>
    <p:spTree>
      <p:nvGrpSpPr>
        <p:cNvPr id="369" name="Shape 369"/>
        <p:cNvGrpSpPr/>
        <p:nvPr/>
      </p:nvGrpSpPr>
      <p:grpSpPr>
        <a:xfrm>
          <a:off x="0" y="0"/>
          <a:ext cx="0" cy="0"/>
          <a:chOff x="0" y="0"/>
          <a:chExt cx="0" cy="0"/>
        </a:xfrm>
      </p:grpSpPr>
      <p:sp>
        <p:nvSpPr>
          <p:cNvPr id="370" name="Google Shape;370;p21"/>
          <p:cNvSpPr txBox="1"/>
          <p:nvPr>
            <p:ph idx="1" type="body"/>
          </p:nvPr>
        </p:nvSpPr>
        <p:spPr>
          <a:xfrm>
            <a:off x="732875" y="2625175"/>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1pPr>
            <a:lvl2pPr indent="-304800" lvl="1" marL="914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2pPr>
            <a:lvl3pPr indent="-304800" lvl="2" marL="1371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3pPr>
            <a:lvl4pPr indent="-304800" lvl="3" marL="1828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4pPr>
            <a:lvl5pPr indent="-304800" lvl="4" marL="22860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5pPr>
            <a:lvl6pPr indent="-304800" lvl="5" marL="2743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6pPr>
            <a:lvl7pPr indent="-304800" lvl="6" marL="3200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7pPr>
            <a:lvl8pPr indent="-304800" lvl="7" marL="3657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8pPr>
            <a:lvl9pPr indent="-304800" lvl="8" marL="4114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9pPr>
          </a:lstStyle>
          <a:p/>
        </p:txBody>
      </p:sp>
      <p:sp>
        <p:nvSpPr>
          <p:cNvPr id="371" name="Google Shape;371;p21"/>
          <p:cNvSpPr txBox="1"/>
          <p:nvPr>
            <p:ph idx="2" type="body"/>
          </p:nvPr>
        </p:nvSpPr>
        <p:spPr>
          <a:xfrm>
            <a:off x="732875" y="2825900"/>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1pPr>
            <a:lvl2pPr indent="-304800" lvl="1" marL="9144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2pPr>
            <a:lvl3pPr indent="-304800" lvl="2" marL="13716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3pPr>
            <a:lvl4pPr indent="-304800" lvl="3" marL="18288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4pPr>
            <a:lvl5pPr indent="-304800" lvl="4" marL="22860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5pPr>
            <a:lvl6pPr indent="-304800" lvl="5" marL="27432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6pPr>
            <a:lvl7pPr indent="-304800" lvl="6" marL="32004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7pPr>
            <a:lvl8pPr indent="-304800" lvl="7" marL="36576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8pPr>
            <a:lvl9pPr indent="-304800" lvl="8" marL="41148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9pPr>
          </a:lstStyle>
          <a:p/>
        </p:txBody>
      </p:sp>
      <p:sp>
        <p:nvSpPr>
          <p:cNvPr id="372" name="Google Shape;372;p21"/>
          <p:cNvSpPr txBox="1"/>
          <p:nvPr>
            <p:ph idx="3" type="body"/>
          </p:nvPr>
        </p:nvSpPr>
        <p:spPr>
          <a:xfrm>
            <a:off x="732875" y="1273750"/>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1pPr>
            <a:lvl2pPr indent="-304800" lvl="1" marL="914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2pPr>
            <a:lvl3pPr indent="-304800" lvl="2" marL="1371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3pPr>
            <a:lvl4pPr indent="-304800" lvl="3" marL="1828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4pPr>
            <a:lvl5pPr indent="-304800" lvl="4" marL="22860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5pPr>
            <a:lvl6pPr indent="-304800" lvl="5" marL="2743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6pPr>
            <a:lvl7pPr indent="-304800" lvl="6" marL="3200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7pPr>
            <a:lvl8pPr indent="-304800" lvl="7" marL="3657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8pPr>
            <a:lvl9pPr indent="-304800" lvl="8" marL="4114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9pPr>
          </a:lstStyle>
          <a:p/>
        </p:txBody>
      </p:sp>
      <p:sp>
        <p:nvSpPr>
          <p:cNvPr id="373" name="Google Shape;373;p21"/>
          <p:cNvSpPr txBox="1"/>
          <p:nvPr>
            <p:ph idx="4" type="body"/>
          </p:nvPr>
        </p:nvSpPr>
        <p:spPr>
          <a:xfrm>
            <a:off x="732875" y="1474475"/>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1pPr>
            <a:lvl2pPr indent="-304800" lvl="1" marL="9144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2pPr>
            <a:lvl3pPr indent="-304800" lvl="2" marL="13716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3pPr>
            <a:lvl4pPr indent="-304800" lvl="3" marL="18288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4pPr>
            <a:lvl5pPr indent="-304800" lvl="4" marL="22860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5pPr>
            <a:lvl6pPr indent="-304800" lvl="5" marL="27432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6pPr>
            <a:lvl7pPr indent="-304800" lvl="6" marL="32004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7pPr>
            <a:lvl8pPr indent="-304800" lvl="7" marL="36576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8pPr>
            <a:lvl9pPr indent="-304800" lvl="8" marL="41148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9pPr>
          </a:lstStyle>
          <a:p/>
        </p:txBody>
      </p:sp>
      <p:sp>
        <p:nvSpPr>
          <p:cNvPr id="374" name="Google Shape;374;p2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21"/>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376" name="Google Shape;376;p21"/>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377" name="Google Shape;377;p21"/>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378" name="Google Shape;378;p21"/>
          <p:cNvSpPr/>
          <p:nvPr/>
        </p:nvSpPr>
        <p:spPr>
          <a:xfrm>
            <a:off x="4432475" y="1386725"/>
            <a:ext cx="3771900" cy="238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21"/>
          <p:cNvPicPr preferRelativeResize="0"/>
          <p:nvPr/>
        </p:nvPicPr>
        <p:blipFill>
          <a:blip r:embed="rId2">
            <a:alphaModFix/>
          </a:blip>
          <a:stretch>
            <a:fillRect/>
          </a:stretch>
        </p:blipFill>
        <p:spPr>
          <a:xfrm>
            <a:off x="3863725" y="1050550"/>
            <a:ext cx="4916126" cy="3042396"/>
          </a:xfrm>
          <a:prstGeom prst="rect">
            <a:avLst/>
          </a:prstGeom>
          <a:noFill/>
          <a:ln>
            <a:noFill/>
          </a:ln>
        </p:spPr>
      </p:pic>
      <p:grpSp>
        <p:nvGrpSpPr>
          <p:cNvPr id="380" name="Google Shape;380;p21"/>
          <p:cNvGrpSpPr/>
          <p:nvPr/>
        </p:nvGrpSpPr>
        <p:grpSpPr>
          <a:xfrm>
            <a:off x="4246000" y="1598600"/>
            <a:ext cx="751200" cy="751200"/>
            <a:chOff x="4387200" y="1235525"/>
            <a:chExt cx="751200" cy="751200"/>
          </a:xfrm>
        </p:grpSpPr>
        <p:sp>
          <p:nvSpPr>
            <p:cNvPr id="381" name="Google Shape;381;p21"/>
            <p:cNvSpPr/>
            <p:nvPr/>
          </p:nvSpPr>
          <p:spPr>
            <a:xfrm>
              <a:off x="4387200" y="1235525"/>
              <a:ext cx="751200" cy="751200"/>
            </a:xfrm>
            <a:prstGeom prst="ellipse">
              <a:avLst/>
            </a:prstGeom>
            <a:solidFill>
              <a:srgbClr val="ED61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4679575" y="1527900"/>
              <a:ext cx="166500" cy="1665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1"/>
          <p:cNvGrpSpPr/>
          <p:nvPr/>
        </p:nvGrpSpPr>
        <p:grpSpPr>
          <a:xfrm>
            <a:off x="7402750" y="2809975"/>
            <a:ext cx="751200" cy="751200"/>
            <a:chOff x="4387200" y="1235525"/>
            <a:chExt cx="751200" cy="751200"/>
          </a:xfrm>
        </p:grpSpPr>
        <p:sp>
          <p:nvSpPr>
            <p:cNvPr id="384" name="Google Shape;384;p21"/>
            <p:cNvSpPr/>
            <p:nvPr/>
          </p:nvSpPr>
          <p:spPr>
            <a:xfrm>
              <a:off x="4387200" y="1235525"/>
              <a:ext cx="751200" cy="751200"/>
            </a:xfrm>
            <a:prstGeom prst="ellipse">
              <a:avLst/>
            </a:prstGeom>
            <a:solidFill>
              <a:srgbClr val="ED61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4679575" y="1527900"/>
              <a:ext cx="166500" cy="1665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ups">
  <p:cSld name="TITLE_AND_BODY_3_1">
    <p:bg>
      <p:bgPr>
        <a:solidFill>
          <a:srgbClr val="EFF4F9"/>
        </a:solidFill>
      </p:bgPr>
    </p:bg>
    <p:spTree>
      <p:nvGrpSpPr>
        <p:cNvPr id="386" name="Shape 386"/>
        <p:cNvGrpSpPr/>
        <p:nvPr/>
      </p:nvGrpSpPr>
      <p:grpSpPr>
        <a:xfrm>
          <a:off x="0" y="0"/>
          <a:ext cx="0" cy="0"/>
          <a:chOff x="0" y="0"/>
          <a:chExt cx="0" cy="0"/>
        </a:xfrm>
      </p:grpSpPr>
      <p:sp>
        <p:nvSpPr>
          <p:cNvPr id="387" name="Google Shape;387;p22"/>
          <p:cNvSpPr txBox="1"/>
          <p:nvPr>
            <p:ph idx="1" type="body"/>
          </p:nvPr>
        </p:nvSpPr>
        <p:spPr>
          <a:xfrm>
            <a:off x="732875" y="2625175"/>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1pPr>
            <a:lvl2pPr indent="-304800" lvl="1" marL="914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2pPr>
            <a:lvl3pPr indent="-304800" lvl="2" marL="1371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3pPr>
            <a:lvl4pPr indent="-304800" lvl="3" marL="1828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4pPr>
            <a:lvl5pPr indent="-304800" lvl="4" marL="22860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5pPr>
            <a:lvl6pPr indent="-304800" lvl="5" marL="27432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6pPr>
            <a:lvl7pPr indent="-304800" lvl="6" marL="32004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7pPr>
            <a:lvl8pPr indent="-304800" lvl="7" marL="36576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8pPr>
            <a:lvl9pPr indent="-304800" lvl="8" marL="4114800" rtl="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9pPr>
          </a:lstStyle>
          <a:p/>
        </p:txBody>
      </p:sp>
      <p:sp>
        <p:nvSpPr>
          <p:cNvPr id="388" name="Google Shape;388;p22"/>
          <p:cNvSpPr txBox="1"/>
          <p:nvPr>
            <p:ph idx="2" type="body"/>
          </p:nvPr>
        </p:nvSpPr>
        <p:spPr>
          <a:xfrm>
            <a:off x="732875" y="2825900"/>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1pPr>
            <a:lvl2pPr indent="-304800" lvl="1" marL="9144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2pPr>
            <a:lvl3pPr indent="-304800" lvl="2" marL="13716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3pPr>
            <a:lvl4pPr indent="-304800" lvl="3" marL="18288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4pPr>
            <a:lvl5pPr indent="-304800" lvl="4" marL="22860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5pPr>
            <a:lvl6pPr indent="-304800" lvl="5" marL="27432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6pPr>
            <a:lvl7pPr indent="-304800" lvl="6" marL="32004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7pPr>
            <a:lvl8pPr indent="-304800" lvl="7" marL="36576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8pPr>
            <a:lvl9pPr indent="-304800" lvl="8" marL="41148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9pPr>
          </a:lstStyle>
          <a:p/>
        </p:txBody>
      </p:sp>
      <p:sp>
        <p:nvSpPr>
          <p:cNvPr id="389" name="Google Shape;389;p22"/>
          <p:cNvSpPr txBox="1"/>
          <p:nvPr>
            <p:ph idx="3" type="body"/>
          </p:nvPr>
        </p:nvSpPr>
        <p:spPr>
          <a:xfrm>
            <a:off x="732875" y="1273750"/>
            <a:ext cx="2788200" cy="2733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1pPr>
            <a:lvl2pPr indent="-304800" lvl="1" marL="91440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2pPr>
            <a:lvl3pPr indent="-304800" lvl="2" marL="137160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3pPr>
            <a:lvl4pPr indent="-304800" lvl="3" marL="182880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4pPr>
            <a:lvl5pPr indent="-304800" lvl="4" marL="228600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5pPr>
            <a:lvl6pPr indent="-304800" lvl="5" marL="274320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6pPr>
            <a:lvl7pPr indent="-304800" lvl="6" marL="320040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7pPr>
            <a:lvl8pPr indent="-304800" lvl="7" marL="365760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8pPr>
            <a:lvl9pPr indent="-304800" lvl="8" marL="4114800">
              <a:spcBef>
                <a:spcPts val="0"/>
              </a:spcBef>
              <a:spcAft>
                <a:spcPts val="0"/>
              </a:spcAft>
              <a:buClr>
                <a:srgbClr val="ED6100"/>
              </a:buClr>
              <a:buSzPts val="1200"/>
              <a:buFont typeface="Assistant"/>
              <a:buChar char="■"/>
              <a:defRPr b="1" sz="1200">
                <a:solidFill>
                  <a:srgbClr val="ED6100"/>
                </a:solidFill>
                <a:latin typeface="Assistant"/>
                <a:ea typeface="Assistant"/>
                <a:cs typeface="Assistant"/>
                <a:sym typeface="Assistant"/>
              </a:defRPr>
            </a:lvl9pPr>
          </a:lstStyle>
          <a:p/>
        </p:txBody>
      </p:sp>
      <p:sp>
        <p:nvSpPr>
          <p:cNvPr id="390" name="Google Shape;390;p22"/>
          <p:cNvSpPr txBox="1"/>
          <p:nvPr>
            <p:ph idx="4" type="body"/>
          </p:nvPr>
        </p:nvSpPr>
        <p:spPr>
          <a:xfrm>
            <a:off x="732875" y="1474475"/>
            <a:ext cx="2788200" cy="273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1pPr>
            <a:lvl2pPr indent="-304800" lvl="1" marL="9144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2pPr>
            <a:lvl3pPr indent="-304800" lvl="2" marL="13716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3pPr>
            <a:lvl4pPr indent="-304800" lvl="3" marL="18288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4pPr>
            <a:lvl5pPr indent="-304800" lvl="4" marL="22860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5pPr>
            <a:lvl6pPr indent="-304800" lvl="5" marL="27432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6pPr>
            <a:lvl7pPr indent="-304800" lvl="6" marL="32004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7pPr>
            <a:lvl8pPr indent="-304800" lvl="7" marL="36576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8pPr>
            <a:lvl9pPr indent="-304800" lvl="8" marL="4114800" rtl="0">
              <a:spcBef>
                <a:spcPts val="0"/>
              </a:spcBef>
              <a:spcAft>
                <a:spcPts val="0"/>
              </a:spcAft>
              <a:buClr>
                <a:srgbClr val="374059"/>
              </a:buClr>
              <a:buSzPts val="1200"/>
              <a:buFont typeface="Assistant"/>
              <a:buChar char="■"/>
              <a:defRPr sz="1200">
                <a:solidFill>
                  <a:srgbClr val="374059"/>
                </a:solidFill>
                <a:latin typeface="Assistant"/>
                <a:ea typeface="Assistant"/>
                <a:cs typeface="Assistant"/>
                <a:sym typeface="Assistant"/>
              </a:defRPr>
            </a:lvl9pPr>
          </a:lstStyle>
          <a:p/>
        </p:txBody>
      </p:sp>
      <p:sp>
        <p:nvSpPr>
          <p:cNvPr id="391" name="Google Shape;391;p22"/>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392" name="Google Shape;392;p22"/>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393" name="Google Shape;393;p22"/>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394" name="Google Shape;394;p22"/>
          <p:cNvSpPr/>
          <p:nvPr/>
        </p:nvSpPr>
        <p:spPr>
          <a:xfrm>
            <a:off x="4639225" y="731175"/>
            <a:ext cx="1785000" cy="3802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22"/>
          <p:cNvPicPr preferRelativeResize="0"/>
          <p:nvPr/>
        </p:nvPicPr>
        <p:blipFill>
          <a:blip r:embed="rId2">
            <a:alphaModFix/>
          </a:blip>
          <a:stretch>
            <a:fillRect/>
          </a:stretch>
        </p:blipFill>
        <p:spPr>
          <a:xfrm>
            <a:off x="4453750" y="538075"/>
            <a:ext cx="2151656" cy="4188351"/>
          </a:xfrm>
          <a:prstGeom prst="rect">
            <a:avLst/>
          </a:prstGeom>
          <a:noFill/>
          <a:ln>
            <a:noFill/>
          </a:ln>
        </p:spPr>
      </p:pic>
      <p:grpSp>
        <p:nvGrpSpPr>
          <p:cNvPr id="396" name="Google Shape;396;p22"/>
          <p:cNvGrpSpPr/>
          <p:nvPr/>
        </p:nvGrpSpPr>
        <p:grpSpPr>
          <a:xfrm>
            <a:off x="4387200" y="1235525"/>
            <a:ext cx="751200" cy="751200"/>
            <a:chOff x="4387200" y="1235525"/>
            <a:chExt cx="751200" cy="751200"/>
          </a:xfrm>
        </p:grpSpPr>
        <p:sp>
          <p:nvSpPr>
            <p:cNvPr id="397" name="Google Shape;397;p22"/>
            <p:cNvSpPr/>
            <p:nvPr/>
          </p:nvSpPr>
          <p:spPr>
            <a:xfrm>
              <a:off x="4387200" y="1235525"/>
              <a:ext cx="751200" cy="751200"/>
            </a:xfrm>
            <a:prstGeom prst="ellipse">
              <a:avLst/>
            </a:prstGeom>
            <a:solidFill>
              <a:srgbClr val="ED61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4679575" y="1527900"/>
              <a:ext cx="166500" cy="1665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2"/>
          <p:cNvGrpSpPr/>
          <p:nvPr/>
        </p:nvGrpSpPr>
        <p:grpSpPr>
          <a:xfrm>
            <a:off x="5889900" y="3013025"/>
            <a:ext cx="751200" cy="751200"/>
            <a:chOff x="4387200" y="1235525"/>
            <a:chExt cx="751200" cy="751200"/>
          </a:xfrm>
        </p:grpSpPr>
        <p:sp>
          <p:nvSpPr>
            <p:cNvPr id="400" name="Google Shape;400;p22"/>
            <p:cNvSpPr/>
            <p:nvPr/>
          </p:nvSpPr>
          <p:spPr>
            <a:xfrm>
              <a:off x="4387200" y="1235525"/>
              <a:ext cx="751200" cy="751200"/>
            </a:xfrm>
            <a:prstGeom prst="ellipse">
              <a:avLst/>
            </a:prstGeom>
            <a:solidFill>
              <a:srgbClr val="ED61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4679575" y="1527900"/>
              <a:ext cx="166500" cy="1665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2" name="Google Shape;402;p22"/>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403" name="Google Shape;403;p2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s">
  <p:cSld name="CUSTOM_1">
    <p:spTree>
      <p:nvGrpSpPr>
        <p:cNvPr id="404" name="Shape 404"/>
        <p:cNvGrpSpPr/>
        <p:nvPr/>
      </p:nvGrpSpPr>
      <p:grpSpPr>
        <a:xfrm>
          <a:off x="0" y="0"/>
          <a:ext cx="0" cy="0"/>
          <a:chOff x="0" y="0"/>
          <a:chExt cx="0" cy="0"/>
        </a:xfrm>
      </p:grpSpPr>
      <p:sp>
        <p:nvSpPr>
          <p:cNvPr id="405" name="Google Shape;405;p2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23"/>
          <p:cNvSpPr txBox="1"/>
          <p:nvPr/>
        </p:nvSpPr>
        <p:spPr>
          <a:xfrm>
            <a:off x="8595300" y="4894497"/>
            <a:ext cx="548700" cy="249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99999"/>
                </a:solidFill>
              </a:rPr>
              <a:t>‹#›</a:t>
            </a:fld>
            <a:endParaRPr sz="700">
              <a:solidFill>
                <a:srgbClr val="999999"/>
              </a:solidFill>
            </a:endParaRPr>
          </a:p>
        </p:txBody>
      </p:sp>
      <p:sp>
        <p:nvSpPr>
          <p:cNvPr id="407" name="Google Shape;407;p23"/>
          <p:cNvSpPr txBox="1"/>
          <p:nvPr/>
        </p:nvSpPr>
        <p:spPr>
          <a:xfrm>
            <a:off x="6431760" y="4748344"/>
            <a:ext cx="519600" cy="23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EFF4F9"/>
                </a:solidFill>
              </a:rPr>
              <a:t>‹#›</a:t>
            </a:fld>
            <a:endParaRPr sz="700">
              <a:solidFill>
                <a:srgbClr val="EFF4F9"/>
              </a:solidFill>
            </a:endParaRPr>
          </a:p>
        </p:txBody>
      </p:sp>
      <p:sp>
        <p:nvSpPr>
          <p:cNvPr id="408" name="Google Shape;408;p23"/>
          <p:cNvSpPr/>
          <p:nvPr/>
        </p:nvSpPr>
        <p:spPr>
          <a:xfrm>
            <a:off x="4091050" y="0"/>
            <a:ext cx="2177400" cy="5143500"/>
          </a:xfrm>
          <a:prstGeom prst="rect">
            <a:avLst/>
          </a:prstGeom>
          <a:solidFill>
            <a:srgbClr val="EFF4F9"/>
          </a:solidFill>
          <a:ln cap="flat" cmpd="sng" w="9525">
            <a:solidFill>
              <a:srgbClr val="EFF4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743709" y="2171514"/>
            <a:ext cx="2457600" cy="155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23"/>
          <p:cNvPicPr preferRelativeResize="0"/>
          <p:nvPr/>
        </p:nvPicPr>
        <p:blipFill>
          <a:blip r:embed="rId2">
            <a:alphaModFix/>
          </a:blip>
          <a:stretch>
            <a:fillRect/>
          </a:stretch>
        </p:blipFill>
        <p:spPr>
          <a:xfrm>
            <a:off x="373118" y="1952462"/>
            <a:ext cx="3203290" cy="1982427"/>
          </a:xfrm>
          <a:prstGeom prst="rect">
            <a:avLst/>
          </a:prstGeom>
          <a:noFill/>
          <a:ln>
            <a:noFill/>
          </a:ln>
        </p:spPr>
      </p:pic>
      <p:cxnSp>
        <p:nvCxnSpPr>
          <p:cNvPr id="411" name="Google Shape;411;p23"/>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412" name="Google Shape;412;p23"/>
          <p:cNvSpPr txBox="1"/>
          <p:nvPr>
            <p:ph type="title"/>
          </p:nvPr>
        </p:nvSpPr>
        <p:spPr>
          <a:xfrm>
            <a:off x="4207150" y="459850"/>
            <a:ext cx="1996800" cy="1141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1pPr>
            <a:lvl2pPr lvl="1">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2pPr>
            <a:lvl3pPr lvl="2">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3pPr>
            <a:lvl4pPr lvl="3">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4pPr>
            <a:lvl5pPr lvl="4">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5pPr>
            <a:lvl6pPr lvl="5">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6pPr>
            <a:lvl7pPr lvl="6">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7pPr>
            <a:lvl8pPr lvl="7">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8pPr>
            <a:lvl9pPr lvl="8">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9pPr>
          </a:lstStyle>
          <a:p/>
        </p:txBody>
      </p:sp>
      <p:sp>
        <p:nvSpPr>
          <p:cNvPr id="413" name="Google Shape;413;p23"/>
          <p:cNvSpPr txBox="1"/>
          <p:nvPr>
            <p:ph idx="2" type="title"/>
          </p:nvPr>
        </p:nvSpPr>
        <p:spPr>
          <a:xfrm>
            <a:off x="6474950" y="459850"/>
            <a:ext cx="1996800" cy="114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1pPr>
            <a:lvl2pPr lvl="1" rt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2pPr>
            <a:lvl3pPr lvl="2" rt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3pPr>
            <a:lvl4pPr lvl="3" rt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4pPr>
            <a:lvl5pPr lvl="4" rt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5pPr>
            <a:lvl6pPr lvl="5" rt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6pPr>
            <a:lvl7pPr lvl="6" rt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7pPr>
            <a:lvl8pPr lvl="7" rt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8pPr>
            <a:lvl9pPr lvl="8" rtl="0">
              <a:spcBef>
                <a:spcPts val="0"/>
              </a:spcBef>
              <a:spcAft>
                <a:spcPts val="0"/>
              </a:spcAft>
              <a:buClr>
                <a:srgbClr val="374059"/>
              </a:buClr>
              <a:buSzPts val="2300"/>
              <a:buFont typeface="Assistant Light"/>
              <a:buNone/>
              <a:defRPr sz="2300">
                <a:solidFill>
                  <a:srgbClr val="374059"/>
                </a:solidFill>
                <a:latin typeface="Assistant Light"/>
                <a:ea typeface="Assistant Light"/>
                <a:cs typeface="Assistant Light"/>
                <a:sym typeface="Assistant Light"/>
              </a:defRPr>
            </a:lvl9pPr>
          </a:lstStyle>
          <a:p/>
        </p:txBody>
      </p:sp>
      <p:sp>
        <p:nvSpPr>
          <p:cNvPr id="414" name="Google Shape;414;p23"/>
          <p:cNvSpPr txBox="1"/>
          <p:nvPr>
            <p:ph idx="1" type="subTitle"/>
          </p:nvPr>
        </p:nvSpPr>
        <p:spPr>
          <a:xfrm>
            <a:off x="4207150" y="1657125"/>
            <a:ext cx="1825800" cy="399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1800"/>
              <a:buFont typeface="Assistant"/>
              <a:buNone/>
              <a:defRPr sz="1800">
                <a:solidFill>
                  <a:schemeClr val="accent2"/>
                </a:solidFill>
                <a:latin typeface="Assistant"/>
                <a:ea typeface="Assistant"/>
                <a:cs typeface="Assistant"/>
                <a:sym typeface="Assistant"/>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415" name="Google Shape;415;p23"/>
          <p:cNvSpPr txBox="1"/>
          <p:nvPr>
            <p:ph idx="3" type="subTitle"/>
          </p:nvPr>
        </p:nvSpPr>
        <p:spPr>
          <a:xfrm>
            <a:off x="6474950" y="1657113"/>
            <a:ext cx="1825800" cy="39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Assistant"/>
              <a:buNone/>
              <a:defRPr sz="18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416" name="Google Shape;416;p23"/>
          <p:cNvSpPr txBox="1"/>
          <p:nvPr>
            <p:ph idx="4" type="subTitle"/>
          </p:nvPr>
        </p:nvSpPr>
        <p:spPr>
          <a:xfrm>
            <a:off x="4207150" y="2217688"/>
            <a:ext cx="1825800" cy="480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74059"/>
              </a:buClr>
              <a:buSzPts val="1200"/>
              <a:buFont typeface="Assistant Light"/>
              <a:buNone/>
              <a:defRPr sz="1200">
                <a:solidFill>
                  <a:srgbClr val="374059"/>
                </a:solidFill>
                <a:latin typeface="Assistant Light"/>
                <a:ea typeface="Assistant Light"/>
                <a:cs typeface="Assistant Light"/>
                <a:sym typeface="Assistant Light"/>
              </a:defRPr>
            </a:lvl1pPr>
            <a:lvl2pPr lvl="1">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2pPr>
            <a:lvl3pPr lvl="2">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3pPr>
            <a:lvl4pPr lvl="3">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4pPr>
            <a:lvl5pPr lvl="4">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5pPr>
            <a:lvl6pPr lvl="5">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6pPr>
            <a:lvl7pPr lvl="6">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7pPr>
            <a:lvl8pPr lvl="7">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8pPr>
            <a:lvl9pPr lvl="8">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9pPr>
          </a:lstStyle>
          <a:p/>
        </p:txBody>
      </p:sp>
      <p:sp>
        <p:nvSpPr>
          <p:cNvPr id="417" name="Google Shape;417;p23"/>
          <p:cNvSpPr txBox="1"/>
          <p:nvPr>
            <p:ph idx="5" type="subTitle"/>
          </p:nvPr>
        </p:nvSpPr>
        <p:spPr>
          <a:xfrm>
            <a:off x="6474950" y="2217688"/>
            <a:ext cx="18258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1200"/>
              <a:buFont typeface="Assistant Light"/>
              <a:buNone/>
              <a:defRPr sz="1200">
                <a:solidFill>
                  <a:srgbClr val="374059"/>
                </a:solidFill>
                <a:latin typeface="Assistant Light"/>
                <a:ea typeface="Assistant Light"/>
                <a:cs typeface="Assistant Light"/>
                <a:sym typeface="Assistant Light"/>
              </a:defRPr>
            </a:lvl1pPr>
            <a:lvl2pPr lvl="1"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2pPr>
            <a:lvl3pPr lvl="2"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3pPr>
            <a:lvl4pPr lvl="3"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4pPr>
            <a:lvl5pPr lvl="4"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5pPr>
            <a:lvl6pPr lvl="5"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6pPr>
            <a:lvl7pPr lvl="6"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7pPr>
            <a:lvl8pPr lvl="7"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8pPr>
            <a:lvl9pPr lvl="8"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9pPr>
          </a:lstStyle>
          <a:p/>
        </p:txBody>
      </p:sp>
      <p:sp>
        <p:nvSpPr>
          <p:cNvPr id="418" name="Google Shape;418;p23"/>
          <p:cNvSpPr txBox="1"/>
          <p:nvPr>
            <p:ph idx="6" type="subTitle"/>
          </p:nvPr>
        </p:nvSpPr>
        <p:spPr>
          <a:xfrm>
            <a:off x="4207150" y="2800525"/>
            <a:ext cx="1825800" cy="39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Assistant"/>
              <a:buNone/>
              <a:defRPr sz="18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419" name="Google Shape;419;p23"/>
          <p:cNvSpPr txBox="1"/>
          <p:nvPr>
            <p:ph idx="7" type="subTitle"/>
          </p:nvPr>
        </p:nvSpPr>
        <p:spPr>
          <a:xfrm>
            <a:off x="6474950" y="2800513"/>
            <a:ext cx="1825800" cy="39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Assistant"/>
              <a:buNone/>
              <a:defRPr sz="18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420" name="Google Shape;420;p23"/>
          <p:cNvSpPr txBox="1"/>
          <p:nvPr>
            <p:ph idx="8" type="subTitle"/>
          </p:nvPr>
        </p:nvSpPr>
        <p:spPr>
          <a:xfrm>
            <a:off x="4207150" y="3361088"/>
            <a:ext cx="18258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1200"/>
              <a:buFont typeface="Assistant Light"/>
              <a:buNone/>
              <a:defRPr sz="1200">
                <a:solidFill>
                  <a:srgbClr val="374059"/>
                </a:solidFill>
                <a:latin typeface="Assistant Light"/>
                <a:ea typeface="Assistant Light"/>
                <a:cs typeface="Assistant Light"/>
                <a:sym typeface="Assistant Light"/>
              </a:defRPr>
            </a:lvl1pPr>
            <a:lvl2pPr lvl="1"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2pPr>
            <a:lvl3pPr lvl="2"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3pPr>
            <a:lvl4pPr lvl="3"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4pPr>
            <a:lvl5pPr lvl="4"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5pPr>
            <a:lvl6pPr lvl="5"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6pPr>
            <a:lvl7pPr lvl="6"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7pPr>
            <a:lvl8pPr lvl="7"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8pPr>
            <a:lvl9pPr lvl="8"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9pPr>
          </a:lstStyle>
          <a:p/>
        </p:txBody>
      </p:sp>
      <p:sp>
        <p:nvSpPr>
          <p:cNvPr id="421" name="Google Shape;421;p23"/>
          <p:cNvSpPr txBox="1"/>
          <p:nvPr>
            <p:ph idx="9" type="subTitle"/>
          </p:nvPr>
        </p:nvSpPr>
        <p:spPr>
          <a:xfrm>
            <a:off x="6474950" y="3361088"/>
            <a:ext cx="18258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1200"/>
              <a:buFont typeface="Assistant Light"/>
              <a:buNone/>
              <a:defRPr sz="1200">
                <a:solidFill>
                  <a:srgbClr val="374059"/>
                </a:solidFill>
                <a:latin typeface="Assistant Light"/>
                <a:ea typeface="Assistant Light"/>
                <a:cs typeface="Assistant Light"/>
                <a:sym typeface="Assistant Light"/>
              </a:defRPr>
            </a:lvl1pPr>
            <a:lvl2pPr lvl="1"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2pPr>
            <a:lvl3pPr lvl="2"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3pPr>
            <a:lvl4pPr lvl="3"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4pPr>
            <a:lvl5pPr lvl="4"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5pPr>
            <a:lvl6pPr lvl="5"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6pPr>
            <a:lvl7pPr lvl="6"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7pPr>
            <a:lvl8pPr lvl="7"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8pPr>
            <a:lvl9pPr lvl="8"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9pPr>
          </a:lstStyle>
          <a:p/>
        </p:txBody>
      </p:sp>
      <p:sp>
        <p:nvSpPr>
          <p:cNvPr id="422" name="Google Shape;422;p23"/>
          <p:cNvSpPr txBox="1"/>
          <p:nvPr>
            <p:ph idx="13" type="subTitle"/>
          </p:nvPr>
        </p:nvSpPr>
        <p:spPr>
          <a:xfrm>
            <a:off x="4207150" y="3943925"/>
            <a:ext cx="1825800" cy="39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Assistant"/>
              <a:buNone/>
              <a:defRPr sz="18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423" name="Google Shape;423;p23"/>
          <p:cNvSpPr txBox="1"/>
          <p:nvPr>
            <p:ph idx="14" type="subTitle"/>
          </p:nvPr>
        </p:nvSpPr>
        <p:spPr>
          <a:xfrm>
            <a:off x="6474950" y="3943913"/>
            <a:ext cx="1825800" cy="39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Assistant"/>
              <a:buNone/>
              <a:defRPr sz="18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424" name="Google Shape;424;p23"/>
          <p:cNvSpPr txBox="1"/>
          <p:nvPr>
            <p:ph idx="15" type="subTitle"/>
          </p:nvPr>
        </p:nvSpPr>
        <p:spPr>
          <a:xfrm>
            <a:off x="4207150" y="4504488"/>
            <a:ext cx="18258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1200"/>
              <a:buFont typeface="Assistant Light"/>
              <a:buNone/>
              <a:defRPr sz="1200">
                <a:solidFill>
                  <a:srgbClr val="374059"/>
                </a:solidFill>
                <a:latin typeface="Assistant Light"/>
                <a:ea typeface="Assistant Light"/>
                <a:cs typeface="Assistant Light"/>
                <a:sym typeface="Assistant Light"/>
              </a:defRPr>
            </a:lvl1pPr>
            <a:lvl2pPr lvl="1"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2pPr>
            <a:lvl3pPr lvl="2"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3pPr>
            <a:lvl4pPr lvl="3"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4pPr>
            <a:lvl5pPr lvl="4"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5pPr>
            <a:lvl6pPr lvl="5"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6pPr>
            <a:lvl7pPr lvl="6"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7pPr>
            <a:lvl8pPr lvl="7"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8pPr>
            <a:lvl9pPr lvl="8"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9pPr>
          </a:lstStyle>
          <a:p/>
        </p:txBody>
      </p:sp>
      <p:sp>
        <p:nvSpPr>
          <p:cNvPr id="425" name="Google Shape;425;p23"/>
          <p:cNvSpPr txBox="1"/>
          <p:nvPr>
            <p:ph idx="16" type="subTitle"/>
          </p:nvPr>
        </p:nvSpPr>
        <p:spPr>
          <a:xfrm>
            <a:off x="6474950" y="4504488"/>
            <a:ext cx="18258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1200"/>
              <a:buFont typeface="Assistant Light"/>
              <a:buNone/>
              <a:defRPr sz="1200">
                <a:solidFill>
                  <a:srgbClr val="374059"/>
                </a:solidFill>
                <a:latin typeface="Assistant Light"/>
                <a:ea typeface="Assistant Light"/>
                <a:cs typeface="Assistant Light"/>
                <a:sym typeface="Assistant Light"/>
              </a:defRPr>
            </a:lvl1pPr>
            <a:lvl2pPr lvl="1"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2pPr>
            <a:lvl3pPr lvl="2"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3pPr>
            <a:lvl4pPr lvl="3"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4pPr>
            <a:lvl5pPr lvl="4"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5pPr>
            <a:lvl6pPr lvl="5"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6pPr>
            <a:lvl7pPr lvl="6"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7pPr>
            <a:lvl8pPr lvl="7"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8pPr>
            <a:lvl9pPr lvl="8" rtl="0">
              <a:spcBef>
                <a:spcPts val="0"/>
              </a:spcBef>
              <a:spcAft>
                <a:spcPts val="0"/>
              </a:spcAft>
              <a:buClr>
                <a:srgbClr val="374059"/>
              </a:buClr>
              <a:buSzPts val="1400"/>
              <a:buFont typeface="Assistant Light"/>
              <a:buNone/>
              <a:defRPr>
                <a:solidFill>
                  <a:srgbClr val="374059"/>
                </a:solidFill>
                <a:latin typeface="Assistant Light"/>
                <a:ea typeface="Assistant Light"/>
                <a:cs typeface="Assistant Light"/>
                <a:sym typeface="Assistant Light"/>
              </a:defRPr>
            </a:lvl9pPr>
          </a:lstStyle>
          <a:p/>
        </p:txBody>
      </p:sp>
      <p:sp>
        <p:nvSpPr>
          <p:cNvPr id="426" name="Google Shape;426;p23"/>
          <p:cNvSpPr txBox="1"/>
          <p:nvPr>
            <p:ph idx="17"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sp>
        <p:nvSpPr>
          <p:cNvPr id="427" name="Google Shape;427;p2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cSld name="TITLE_AND_BODY_1_4">
    <p:bg>
      <p:bgPr>
        <a:solidFill>
          <a:srgbClr val="1E122B"/>
        </a:solidFill>
      </p:bgPr>
    </p:bg>
    <p:spTree>
      <p:nvGrpSpPr>
        <p:cNvPr id="428" name="Shape 428"/>
        <p:cNvGrpSpPr/>
        <p:nvPr/>
      </p:nvGrpSpPr>
      <p:grpSpPr>
        <a:xfrm>
          <a:off x="0" y="0"/>
          <a:ext cx="0" cy="0"/>
          <a:chOff x="0" y="0"/>
          <a:chExt cx="0" cy="0"/>
        </a:xfrm>
      </p:grpSpPr>
      <p:sp>
        <p:nvSpPr>
          <p:cNvPr id="429" name="Google Shape;429;p2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30" name="Google Shape;430;p24"/>
          <p:cNvSpPr txBox="1"/>
          <p:nvPr>
            <p:ph type="title"/>
          </p:nvPr>
        </p:nvSpPr>
        <p:spPr>
          <a:xfrm>
            <a:off x="848400" y="1866750"/>
            <a:ext cx="7447200" cy="1410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2200">
                <a:solidFill>
                  <a:schemeClr val="lt1"/>
                </a:solidFill>
                <a:latin typeface="Assistant"/>
                <a:ea typeface="Assistant"/>
                <a:cs typeface="Assistant"/>
                <a:sym typeface="Assistant"/>
              </a:defRPr>
            </a:lvl1pPr>
            <a:lvl2pPr lvl="1" rtl="0" algn="ctr">
              <a:spcBef>
                <a:spcPts val="0"/>
              </a:spcBef>
              <a:spcAft>
                <a:spcPts val="0"/>
              </a:spcAft>
              <a:buNone/>
              <a:defRPr sz="2200">
                <a:solidFill>
                  <a:srgbClr val="272D3A"/>
                </a:solidFill>
                <a:latin typeface="Assistant"/>
                <a:ea typeface="Assistant"/>
                <a:cs typeface="Assistant"/>
                <a:sym typeface="Assistant"/>
              </a:defRPr>
            </a:lvl2pPr>
            <a:lvl3pPr lvl="2" rtl="0" algn="ctr">
              <a:spcBef>
                <a:spcPts val="0"/>
              </a:spcBef>
              <a:spcAft>
                <a:spcPts val="0"/>
              </a:spcAft>
              <a:buNone/>
              <a:defRPr sz="2200">
                <a:solidFill>
                  <a:srgbClr val="272D3A"/>
                </a:solidFill>
                <a:latin typeface="Assistant"/>
                <a:ea typeface="Assistant"/>
                <a:cs typeface="Assistant"/>
                <a:sym typeface="Assistant"/>
              </a:defRPr>
            </a:lvl3pPr>
            <a:lvl4pPr lvl="3" rtl="0" algn="ctr">
              <a:spcBef>
                <a:spcPts val="0"/>
              </a:spcBef>
              <a:spcAft>
                <a:spcPts val="0"/>
              </a:spcAft>
              <a:buNone/>
              <a:defRPr sz="2200">
                <a:solidFill>
                  <a:srgbClr val="272D3A"/>
                </a:solidFill>
                <a:latin typeface="Assistant"/>
                <a:ea typeface="Assistant"/>
                <a:cs typeface="Assistant"/>
                <a:sym typeface="Assistant"/>
              </a:defRPr>
            </a:lvl4pPr>
            <a:lvl5pPr lvl="4" rtl="0" algn="ctr">
              <a:spcBef>
                <a:spcPts val="0"/>
              </a:spcBef>
              <a:spcAft>
                <a:spcPts val="0"/>
              </a:spcAft>
              <a:buNone/>
              <a:defRPr sz="2200">
                <a:solidFill>
                  <a:srgbClr val="272D3A"/>
                </a:solidFill>
                <a:latin typeface="Assistant"/>
                <a:ea typeface="Assistant"/>
                <a:cs typeface="Assistant"/>
                <a:sym typeface="Assistant"/>
              </a:defRPr>
            </a:lvl5pPr>
            <a:lvl6pPr lvl="5" rtl="0" algn="ctr">
              <a:spcBef>
                <a:spcPts val="0"/>
              </a:spcBef>
              <a:spcAft>
                <a:spcPts val="0"/>
              </a:spcAft>
              <a:buNone/>
              <a:defRPr sz="2200">
                <a:solidFill>
                  <a:srgbClr val="272D3A"/>
                </a:solidFill>
                <a:latin typeface="Assistant"/>
                <a:ea typeface="Assistant"/>
                <a:cs typeface="Assistant"/>
                <a:sym typeface="Assistant"/>
              </a:defRPr>
            </a:lvl6pPr>
            <a:lvl7pPr lvl="6" rtl="0" algn="ctr">
              <a:spcBef>
                <a:spcPts val="0"/>
              </a:spcBef>
              <a:spcAft>
                <a:spcPts val="0"/>
              </a:spcAft>
              <a:buNone/>
              <a:defRPr sz="2200">
                <a:solidFill>
                  <a:srgbClr val="272D3A"/>
                </a:solidFill>
                <a:latin typeface="Assistant"/>
                <a:ea typeface="Assistant"/>
                <a:cs typeface="Assistant"/>
                <a:sym typeface="Assistant"/>
              </a:defRPr>
            </a:lvl7pPr>
            <a:lvl8pPr lvl="7" rtl="0" algn="ctr">
              <a:spcBef>
                <a:spcPts val="0"/>
              </a:spcBef>
              <a:spcAft>
                <a:spcPts val="0"/>
              </a:spcAft>
              <a:buNone/>
              <a:defRPr sz="2200">
                <a:solidFill>
                  <a:srgbClr val="272D3A"/>
                </a:solidFill>
                <a:latin typeface="Assistant"/>
                <a:ea typeface="Assistant"/>
                <a:cs typeface="Assistant"/>
                <a:sym typeface="Assistant"/>
              </a:defRPr>
            </a:lvl8pPr>
            <a:lvl9pPr lvl="8" rtl="0" algn="ctr">
              <a:spcBef>
                <a:spcPts val="0"/>
              </a:spcBef>
              <a:spcAft>
                <a:spcPts val="0"/>
              </a:spcAft>
              <a:buNone/>
              <a:defRPr sz="2200">
                <a:solidFill>
                  <a:srgbClr val="272D3A"/>
                </a:solidFill>
                <a:latin typeface="Assistant"/>
                <a:ea typeface="Assistant"/>
                <a:cs typeface="Assistant"/>
                <a:sym typeface="Assistant"/>
              </a:defRPr>
            </a:lvl9pPr>
          </a:lstStyle>
          <a:p/>
        </p:txBody>
      </p:sp>
      <p:sp>
        <p:nvSpPr>
          <p:cNvPr id="431" name="Google Shape;431;p24"/>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ssistant"/>
                <a:ea typeface="Assistant"/>
                <a:cs typeface="Assistant"/>
                <a:sym typeface="Assistant"/>
              </a:rPr>
              <a:t>Nuvalence</a:t>
            </a:r>
            <a:endParaRPr sz="700">
              <a:solidFill>
                <a:schemeClr val="lt1"/>
              </a:solidFill>
              <a:latin typeface="Assistant"/>
              <a:ea typeface="Assistant"/>
              <a:cs typeface="Assistant"/>
              <a:sym typeface="Assistan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nd logo - white">
  <p:cSld name="TITLE_AND_BODY_1_3">
    <p:bg>
      <p:bgPr>
        <a:noFill/>
      </p:bgPr>
    </p:bg>
    <p:spTree>
      <p:nvGrpSpPr>
        <p:cNvPr id="432" name="Shape 432"/>
        <p:cNvGrpSpPr/>
        <p:nvPr/>
      </p:nvGrpSpPr>
      <p:grpSpPr>
        <a:xfrm>
          <a:off x="0" y="0"/>
          <a:ext cx="0" cy="0"/>
          <a:chOff x="0" y="0"/>
          <a:chExt cx="0" cy="0"/>
        </a:xfrm>
      </p:grpSpPr>
      <p:pic>
        <p:nvPicPr>
          <p:cNvPr id="433" name="Google Shape;433;p25"/>
          <p:cNvPicPr preferRelativeResize="0"/>
          <p:nvPr/>
        </p:nvPicPr>
        <p:blipFill rotWithShape="1">
          <a:blip r:embed="rId2">
            <a:alphaModFix/>
          </a:blip>
          <a:srcRect b="0" l="0" r="0" t="0"/>
          <a:stretch/>
        </p:blipFill>
        <p:spPr>
          <a:xfrm>
            <a:off x="2079650" y="984725"/>
            <a:ext cx="4984699" cy="3174051"/>
          </a:xfrm>
          <a:prstGeom prst="rect">
            <a:avLst/>
          </a:prstGeom>
          <a:noFill/>
          <a:ln>
            <a:noFill/>
          </a:ln>
        </p:spPr>
      </p:pic>
      <p:sp>
        <p:nvSpPr>
          <p:cNvPr id="434" name="Google Shape;434;p25"/>
          <p:cNvSpPr txBox="1"/>
          <p:nvPr>
            <p:ph type="title"/>
          </p:nvPr>
        </p:nvSpPr>
        <p:spPr>
          <a:xfrm>
            <a:off x="848400" y="1866750"/>
            <a:ext cx="7447200" cy="1410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2200">
                <a:solidFill>
                  <a:srgbClr val="1E122B"/>
                </a:solidFill>
                <a:latin typeface="Assistant"/>
                <a:ea typeface="Assistant"/>
                <a:cs typeface="Assistant"/>
                <a:sym typeface="Assistant"/>
              </a:defRPr>
            </a:lvl1pPr>
            <a:lvl2pPr lvl="1" rtl="0" algn="ctr">
              <a:spcBef>
                <a:spcPts val="0"/>
              </a:spcBef>
              <a:spcAft>
                <a:spcPts val="0"/>
              </a:spcAft>
              <a:buNone/>
              <a:defRPr sz="2200">
                <a:solidFill>
                  <a:srgbClr val="272D3A"/>
                </a:solidFill>
                <a:latin typeface="Assistant"/>
                <a:ea typeface="Assistant"/>
                <a:cs typeface="Assistant"/>
                <a:sym typeface="Assistant"/>
              </a:defRPr>
            </a:lvl2pPr>
            <a:lvl3pPr lvl="2" rtl="0" algn="ctr">
              <a:spcBef>
                <a:spcPts val="0"/>
              </a:spcBef>
              <a:spcAft>
                <a:spcPts val="0"/>
              </a:spcAft>
              <a:buNone/>
              <a:defRPr sz="2200">
                <a:solidFill>
                  <a:srgbClr val="272D3A"/>
                </a:solidFill>
                <a:latin typeface="Assistant"/>
                <a:ea typeface="Assistant"/>
                <a:cs typeface="Assistant"/>
                <a:sym typeface="Assistant"/>
              </a:defRPr>
            </a:lvl3pPr>
            <a:lvl4pPr lvl="3" rtl="0" algn="ctr">
              <a:spcBef>
                <a:spcPts val="0"/>
              </a:spcBef>
              <a:spcAft>
                <a:spcPts val="0"/>
              </a:spcAft>
              <a:buNone/>
              <a:defRPr sz="2200">
                <a:solidFill>
                  <a:srgbClr val="272D3A"/>
                </a:solidFill>
                <a:latin typeface="Assistant"/>
                <a:ea typeface="Assistant"/>
                <a:cs typeface="Assistant"/>
                <a:sym typeface="Assistant"/>
              </a:defRPr>
            </a:lvl4pPr>
            <a:lvl5pPr lvl="4" rtl="0" algn="ctr">
              <a:spcBef>
                <a:spcPts val="0"/>
              </a:spcBef>
              <a:spcAft>
                <a:spcPts val="0"/>
              </a:spcAft>
              <a:buNone/>
              <a:defRPr sz="2200">
                <a:solidFill>
                  <a:srgbClr val="272D3A"/>
                </a:solidFill>
                <a:latin typeface="Assistant"/>
                <a:ea typeface="Assistant"/>
                <a:cs typeface="Assistant"/>
                <a:sym typeface="Assistant"/>
              </a:defRPr>
            </a:lvl5pPr>
            <a:lvl6pPr lvl="5" rtl="0" algn="ctr">
              <a:spcBef>
                <a:spcPts val="0"/>
              </a:spcBef>
              <a:spcAft>
                <a:spcPts val="0"/>
              </a:spcAft>
              <a:buNone/>
              <a:defRPr sz="2200">
                <a:solidFill>
                  <a:srgbClr val="272D3A"/>
                </a:solidFill>
                <a:latin typeface="Assistant"/>
                <a:ea typeface="Assistant"/>
                <a:cs typeface="Assistant"/>
                <a:sym typeface="Assistant"/>
              </a:defRPr>
            </a:lvl6pPr>
            <a:lvl7pPr lvl="6" rtl="0" algn="ctr">
              <a:spcBef>
                <a:spcPts val="0"/>
              </a:spcBef>
              <a:spcAft>
                <a:spcPts val="0"/>
              </a:spcAft>
              <a:buNone/>
              <a:defRPr sz="2200">
                <a:solidFill>
                  <a:srgbClr val="272D3A"/>
                </a:solidFill>
                <a:latin typeface="Assistant"/>
                <a:ea typeface="Assistant"/>
                <a:cs typeface="Assistant"/>
                <a:sym typeface="Assistant"/>
              </a:defRPr>
            </a:lvl7pPr>
            <a:lvl8pPr lvl="7" rtl="0" algn="ctr">
              <a:spcBef>
                <a:spcPts val="0"/>
              </a:spcBef>
              <a:spcAft>
                <a:spcPts val="0"/>
              </a:spcAft>
              <a:buNone/>
              <a:defRPr sz="2200">
                <a:solidFill>
                  <a:srgbClr val="272D3A"/>
                </a:solidFill>
                <a:latin typeface="Assistant"/>
                <a:ea typeface="Assistant"/>
                <a:cs typeface="Assistant"/>
                <a:sym typeface="Assistant"/>
              </a:defRPr>
            </a:lvl8pPr>
            <a:lvl9pPr lvl="8" rtl="0" algn="ctr">
              <a:spcBef>
                <a:spcPts val="0"/>
              </a:spcBef>
              <a:spcAft>
                <a:spcPts val="0"/>
              </a:spcAft>
              <a:buNone/>
              <a:defRPr sz="2200">
                <a:solidFill>
                  <a:srgbClr val="272D3A"/>
                </a:solidFill>
                <a:latin typeface="Assistant"/>
                <a:ea typeface="Assistant"/>
                <a:cs typeface="Assistant"/>
                <a:sym typeface="Assistant"/>
              </a:defRPr>
            </a:lvl9pPr>
          </a:lstStyle>
          <a:p/>
        </p:txBody>
      </p:sp>
      <p:sp>
        <p:nvSpPr>
          <p:cNvPr id="435" name="Google Shape;435;p25"/>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436" name="Google Shape;436;p2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3_2">
    <p:bg>
      <p:bgPr>
        <a:solidFill>
          <a:schemeClr val="lt1"/>
        </a:solidFill>
      </p:bgPr>
    </p:bg>
    <p:spTree>
      <p:nvGrpSpPr>
        <p:cNvPr id="437" name="Shape 437"/>
        <p:cNvGrpSpPr/>
        <p:nvPr/>
      </p:nvGrpSpPr>
      <p:grpSpPr>
        <a:xfrm>
          <a:off x="0" y="0"/>
          <a:ext cx="0" cy="0"/>
          <a:chOff x="0" y="0"/>
          <a:chExt cx="0" cy="0"/>
        </a:xfrm>
      </p:grpSpPr>
      <p:sp>
        <p:nvSpPr>
          <p:cNvPr id="438" name="Google Shape;438;p26"/>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439" name="Google Shape;439;p2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 5">
  <p:cSld name="TITLE_AND_BODY_1_3_2_9">
    <p:bg>
      <p:bgPr>
        <a:solidFill>
          <a:schemeClr val="lt1"/>
        </a:solidFill>
      </p:bgPr>
    </p:bg>
    <p:spTree>
      <p:nvGrpSpPr>
        <p:cNvPr id="440" name="Shape 440"/>
        <p:cNvGrpSpPr/>
        <p:nvPr/>
      </p:nvGrpSpPr>
      <p:grpSpPr>
        <a:xfrm>
          <a:off x="0" y="0"/>
          <a:ext cx="0" cy="0"/>
          <a:chOff x="0" y="0"/>
          <a:chExt cx="0" cy="0"/>
        </a:xfrm>
      </p:grpSpPr>
      <p:sp>
        <p:nvSpPr>
          <p:cNvPr id="441" name="Google Shape;441;p27"/>
          <p:cNvSpPr txBox="1"/>
          <p:nvPr>
            <p:ph idx="1" type="body"/>
          </p:nvPr>
        </p:nvSpPr>
        <p:spPr>
          <a:xfrm>
            <a:off x="1165000" y="1224800"/>
            <a:ext cx="12903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442" name="Google Shape;442;p27"/>
          <p:cNvSpPr txBox="1"/>
          <p:nvPr>
            <p:ph idx="2" type="body"/>
          </p:nvPr>
        </p:nvSpPr>
        <p:spPr>
          <a:xfrm>
            <a:off x="3858500" y="1224800"/>
            <a:ext cx="13215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443" name="Google Shape;443;p27"/>
          <p:cNvSpPr txBox="1"/>
          <p:nvPr>
            <p:ph idx="3" type="body"/>
          </p:nvPr>
        </p:nvSpPr>
        <p:spPr>
          <a:xfrm>
            <a:off x="6567600" y="1224800"/>
            <a:ext cx="13215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444" name="Google Shape;444;p27"/>
          <p:cNvSpPr txBox="1"/>
          <p:nvPr>
            <p:ph idx="4" type="body"/>
          </p:nvPr>
        </p:nvSpPr>
        <p:spPr>
          <a:xfrm>
            <a:off x="5214050" y="4470775"/>
            <a:ext cx="13215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445" name="Google Shape;445;p27"/>
          <p:cNvSpPr txBox="1"/>
          <p:nvPr>
            <p:ph idx="5" type="body"/>
          </p:nvPr>
        </p:nvSpPr>
        <p:spPr>
          <a:xfrm>
            <a:off x="2464400" y="4470775"/>
            <a:ext cx="13215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446" name="Google Shape;446;p27"/>
          <p:cNvSpPr/>
          <p:nvPr/>
        </p:nvSpPr>
        <p:spPr>
          <a:xfrm>
            <a:off x="6589260" y="2257292"/>
            <a:ext cx="1282200" cy="1282200"/>
          </a:xfrm>
          <a:prstGeom prst="ellipse">
            <a:avLst/>
          </a:prstGeom>
          <a:noFill/>
          <a:ln cap="flat" cmpd="sng" w="1905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7754150" y="2466675"/>
            <a:ext cx="181500" cy="40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3839535" y="2259242"/>
            <a:ext cx="1282200" cy="1282200"/>
          </a:xfrm>
          <a:prstGeom prst="ellipse">
            <a:avLst/>
          </a:prstGeom>
          <a:noFill/>
          <a:ln cap="flat" cmpd="sng" w="1905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flipH="1" rot="-9971862">
            <a:off x="3860547" y="2245341"/>
            <a:ext cx="1354306" cy="79135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3854475" y="2783589"/>
            <a:ext cx="53400" cy="4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rot="911715">
            <a:off x="5017361" y="3079238"/>
            <a:ext cx="100721" cy="113668"/>
          </a:xfrm>
          <a:prstGeom prst="triangle">
            <a:avLst>
              <a:gd fmla="val 50000" name="adj"/>
            </a:avLst>
          </a:prstGeom>
          <a:solidFill>
            <a:srgbClr val="D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rot="-8100000">
            <a:off x="1169084" y="2259291"/>
            <a:ext cx="1282126" cy="1282126"/>
          </a:xfrm>
          <a:prstGeom prst="ellipse">
            <a:avLst/>
          </a:prstGeom>
          <a:noFill/>
          <a:ln cap="flat" cmpd="sng" w="1905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rot="-8100641">
            <a:off x="1569909" y="2410096"/>
            <a:ext cx="1137240" cy="687308"/>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455" name="Google Shape;455;p27"/>
          <p:cNvSpPr/>
          <p:nvPr/>
        </p:nvSpPr>
        <p:spPr>
          <a:xfrm>
            <a:off x="1286900" y="2376550"/>
            <a:ext cx="1047600" cy="1047600"/>
          </a:xfrm>
          <a:prstGeom prst="ellipse">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3956825" y="2376550"/>
            <a:ext cx="1047600" cy="1047600"/>
          </a:xfrm>
          <a:prstGeom prst="ellipse">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1391450" y="2481100"/>
            <a:ext cx="838500" cy="838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4061375" y="2481100"/>
            <a:ext cx="838500" cy="838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 name="Google Shape;459;p27"/>
          <p:cNvCxnSpPr/>
          <p:nvPr/>
        </p:nvCxnSpPr>
        <p:spPr>
          <a:xfrm rot="10800000">
            <a:off x="1810700" y="1634600"/>
            <a:ext cx="0" cy="528600"/>
          </a:xfrm>
          <a:prstGeom prst="straightConnector1">
            <a:avLst/>
          </a:prstGeom>
          <a:noFill/>
          <a:ln cap="flat" cmpd="sng" w="9525">
            <a:solidFill>
              <a:srgbClr val="D4DEE8"/>
            </a:solidFill>
            <a:prstDash val="solid"/>
            <a:round/>
            <a:headEnd len="med" w="med" type="none"/>
            <a:tailEnd len="med" w="med" type="oval"/>
          </a:ln>
        </p:spPr>
      </p:cxnSp>
      <p:sp>
        <p:nvSpPr>
          <p:cNvPr id="460" name="Google Shape;460;p27"/>
          <p:cNvSpPr/>
          <p:nvPr/>
        </p:nvSpPr>
        <p:spPr>
          <a:xfrm rot="2905199">
            <a:off x="2223362" y="3340129"/>
            <a:ext cx="53340" cy="43773"/>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rot="2700000">
            <a:off x="2177349" y="3326127"/>
            <a:ext cx="100975" cy="113703"/>
          </a:xfrm>
          <a:prstGeom prst="triangle">
            <a:avLst>
              <a:gd fmla="val 50000" name="adj"/>
            </a:avLst>
          </a:prstGeom>
          <a:solidFill>
            <a:srgbClr val="D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1810712" y="2233039"/>
            <a:ext cx="53400" cy="4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2468787" y="2812164"/>
            <a:ext cx="53400" cy="4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flipH="1" rot="-9971874">
            <a:off x="6613629" y="2215633"/>
            <a:ext cx="1121688" cy="79135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6604200" y="2781639"/>
            <a:ext cx="53400" cy="4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rot="-1487407">
            <a:off x="5233733" y="2257335"/>
            <a:ext cx="1282150" cy="1282150"/>
          </a:xfrm>
          <a:prstGeom prst="ellipse">
            <a:avLst/>
          </a:prstGeom>
          <a:noFill/>
          <a:ln cap="flat" cmpd="sng" w="1905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rot="9971789">
            <a:off x="5293842" y="2817133"/>
            <a:ext cx="1307666" cy="79135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rot="9901627">
            <a:off x="6440418" y="2647711"/>
            <a:ext cx="53413" cy="4380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rot="9910702">
            <a:off x="6401168" y="2582236"/>
            <a:ext cx="100856" cy="113668"/>
          </a:xfrm>
          <a:prstGeom prst="triangle">
            <a:avLst>
              <a:gd fmla="val 50000" name="adj"/>
            </a:avLst>
          </a:prstGeom>
          <a:solidFill>
            <a:srgbClr val="D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6706550" y="2374600"/>
            <a:ext cx="1047600" cy="1047600"/>
          </a:xfrm>
          <a:prstGeom prst="ellipse">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5351013" y="2374600"/>
            <a:ext cx="1047600" cy="1047600"/>
          </a:xfrm>
          <a:prstGeom prst="ellipse">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5455563" y="2479150"/>
            <a:ext cx="838500" cy="838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6811100" y="2479150"/>
            <a:ext cx="838500" cy="838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rot="-1487407">
            <a:off x="2484008" y="2259285"/>
            <a:ext cx="1282150" cy="1282150"/>
          </a:xfrm>
          <a:prstGeom prst="ellipse">
            <a:avLst/>
          </a:prstGeom>
          <a:noFill/>
          <a:ln cap="flat" cmpd="sng" w="1905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rot="9972058">
            <a:off x="2543928" y="2817802"/>
            <a:ext cx="1318144" cy="79135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rot="9901627">
            <a:off x="3690693" y="2649661"/>
            <a:ext cx="53413" cy="4380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rot="9910702">
            <a:off x="3651443" y="2584186"/>
            <a:ext cx="100856" cy="113668"/>
          </a:xfrm>
          <a:prstGeom prst="triangle">
            <a:avLst>
              <a:gd fmla="val 50000" name="adj"/>
            </a:avLst>
          </a:prstGeom>
          <a:solidFill>
            <a:srgbClr val="D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2601288" y="2376550"/>
            <a:ext cx="1047600" cy="1047600"/>
          </a:xfrm>
          <a:prstGeom prst="ellipse">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2705838" y="2481100"/>
            <a:ext cx="838500" cy="838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7812350" y="2842900"/>
            <a:ext cx="114900" cy="114900"/>
          </a:xfrm>
          <a:prstGeom prst="ellipse">
            <a:avLst/>
          </a:prstGeom>
          <a:solidFill>
            <a:srgbClr val="D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 name="Google Shape;481;p27"/>
          <p:cNvCxnSpPr/>
          <p:nvPr/>
        </p:nvCxnSpPr>
        <p:spPr>
          <a:xfrm rot="10800000">
            <a:off x="3125100" y="3619675"/>
            <a:ext cx="0" cy="528600"/>
          </a:xfrm>
          <a:prstGeom prst="straightConnector1">
            <a:avLst/>
          </a:prstGeom>
          <a:noFill/>
          <a:ln cap="flat" cmpd="sng" w="9525">
            <a:solidFill>
              <a:srgbClr val="D4DEE8"/>
            </a:solidFill>
            <a:prstDash val="solid"/>
            <a:round/>
            <a:headEnd len="med" w="med" type="oval"/>
            <a:tailEnd len="med" w="med" type="none"/>
          </a:ln>
        </p:spPr>
      </p:cxnSp>
      <p:cxnSp>
        <p:nvCxnSpPr>
          <p:cNvPr id="482" name="Google Shape;482;p27"/>
          <p:cNvCxnSpPr/>
          <p:nvPr/>
        </p:nvCxnSpPr>
        <p:spPr>
          <a:xfrm rot="10800000">
            <a:off x="4519250" y="1634600"/>
            <a:ext cx="0" cy="528600"/>
          </a:xfrm>
          <a:prstGeom prst="straightConnector1">
            <a:avLst/>
          </a:prstGeom>
          <a:noFill/>
          <a:ln cap="flat" cmpd="sng" w="9525">
            <a:solidFill>
              <a:srgbClr val="D4DEE8"/>
            </a:solidFill>
            <a:prstDash val="solid"/>
            <a:round/>
            <a:headEnd len="med" w="med" type="none"/>
            <a:tailEnd len="med" w="med" type="oval"/>
          </a:ln>
        </p:spPr>
      </p:cxnSp>
      <p:cxnSp>
        <p:nvCxnSpPr>
          <p:cNvPr id="483" name="Google Shape;483;p27"/>
          <p:cNvCxnSpPr/>
          <p:nvPr/>
        </p:nvCxnSpPr>
        <p:spPr>
          <a:xfrm rot="10800000">
            <a:off x="5874825" y="3619675"/>
            <a:ext cx="0" cy="528600"/>
          </a:xfrm>
          <a:prstGeom prst="straightConnector1">
            <a:avLst/>
          </a:prstGeom>
          <a:noFill/>
          <a:ln cap="flat" cmpd="sng" w="9525">
            <a:solidFill>
              <a:srgbClr val="D4DEE8"/>
            </a:solidFill>
            <a:prstDash val="solid"/>
            <a:round/>
            <a:headEnd len="med" w="med" type="oval"/>
            <a:tailEnd len="med" w="med" type="none"/>
          </a:ln>
        </p:spPr>
      </p:cxnSp>
      <p:cxnSp>
        <p:nvCxnSpPr>
          <p:cNvPr id="484" name="Google Shape;484;p27"/>
          <p:cNvCxnSpPr/>
          <p:nvPr/>
        </p:nvCxnSpPr>
        <p:spPr>
          <a:xfrm rot="10800000">
            <a:off x="7230350" y="1634600"/>
            <a:ext cx="0" cy="528600"/>
          </a:xfrm>
          <a:prstGeom prst="straightConnector1">
            <a:avLst/>
          </a:prstGeom>
          <a:noFill/>
          <a:ln cap="flat" cmpd="sng" w="9525">
            <a:solidFill>
              <a:srgbClr val="D4DEE8"/>
            </a:solidFill>
            <a:prstDash val="solid"/>
            <a:round/>
            <a:headEnd len="med" w="med" type="none"/>
            <a:tailEnd len="med" w="med" type="oval"/>
          </a:ln>
        </p:spPr>
      </p:cxnSp>
      <p:sp>
        <p:nvSpPr>
          <p:cNvPr id="485" name="Google Shape;485;p27"/>
          <p:cNvSpPr txBox="1"/>
          <p:nvPr>
            <p:ph type="title"/>
          </p:nvPr>
        </p:nvSpPr>
        <p:spPr>
          <a:xfrm>
            <a:off x="1165000" y="902300"/>
            <a:ext cx="12903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1pPr>
            <a:lvl2pPr lvl="1"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2pPr>
            <a:lvl3pPr lvl="2"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3pPr>
            <a:lvl4pPr lvl="3"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4pPr>
            <a:lvl5pPr lvl="4"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5pPr>
            <a:lvl6pPr lvl="5"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6pPr>
            <a:lvl7pPr lvl="6"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7pPr>
            <a:lvl8pPr lvl="7"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8pPr>
            <a:lvl9pPr lvl="8"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9pPr>
          </a:lstStyle>
          <a:p/>
        </p:txBody>
      </p:sp>
      <p:sp>
        <p:nvSpPr>
          <p:cNvPr id="486" name="Google Shape;486;p27"/>
          <p:cNvSpPr txBox="1"/>
          <p:nvPr>
            <p:ph idx="6" type="title"/>
          </p:nvPr>
        </p:nvSpPr>
        <p:spPr>
          <a:xfrm>
            <a:off x="3858500" y="902300"/>
            <a:ext cx="13215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1pPr>
            <a:lvl2pPr lvl="1"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2pPr>
            <a:lvl3pPr lvl="2"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3pPr>
            <a:lvl4pPr lvl="3"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4pPr>
            <a:lvl5pPr lvl="4"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5pPr>
            <a:lvl6pPr lvl="5"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6pPr>
            <a:lvl7pPr lvl="6"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7pPr>
            <a:lvl8pPr lvl="7"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8pPr>
            <a:lvl9pPr lvl="8"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9pPr>
          </a:lstStyle>
          <a:p/>
        </p:txBody>
      </p:sp>
      <p:sp>
        <p:nvSpPr>
          <p:cNvPr id="487" name="Google Shape;487;p27"/>
          <p:cNvSpPr txBox="1"/>
          <p:nvPr>
            <p:ph idx="7" type="title"/>
          </p:nvPr>
        </p:nvSpPr>
        <p:spPr>
          <a:xfrm>
            <a:off x="6567600" y="902300"/>
            <a:ext cx="13215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1pPr>
            <a:lvl2pPr lvl="1"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2pPr>
            <a:lvl3pPr lvl="2"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3pPr>
            <a:lvl4pPr lvl="3"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4pPr>
            <a:lvl5pPr lvl="4"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5pPr>
            <a:lvl6pPr lvl="5"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6pPr>
            <a:lvl7pPr lvl="6"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7pPr>
            <a:lvl8pPr lvl="7"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8pPr>
            <a:lvl9pPr lvl="8"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9pPr>
          </a:lstStyle>
          <a:p/>
        </p:txBody>
      </p:sp>
      <p:sp>
        <p:nvSpPr>
          <p:cNvPr id="488" name="Google Shape;488;p27"/>
          <p:cNvSpPr txBox="1"/>
          <p:nvPr>
            <p:ph idx="8" type="title"/>
          </p:nvPr>
        </p:nvSpPr>
        <p:spPr>
          <a:xfrm>
            <a:off x="5214050" y="4148275"/>
            <a:ext cx="13215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1pPr>
            <a:lvl2pPr lvl="1"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2pPr>
            <a:lvl3pPr lvl="2"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3pPr>
            <a:lvl4pPr lvl="3"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4pPr>
            <a:lvl5pPr lvl="4"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5pPr>
            <a:lvl6pPr lvl="5"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6pPr>
            <a:lvl7pPr lvl="6"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7pPr>
            <a:lvl8pPr lvl="7"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8pPr>
            <a:lvl9pPr lvl="8"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9pPr>
          </a:lstStyle>
          <a:p/>
        </p:txBody>
      </p:sp>
      <p:sp>
        <p:nvSpPr>
          <p:cNvPr id="489" name="Google Shape;489;p27"/>
          <p:cNvSpPr txBox="1"/>
          <p:nvPr>
            <p:ph idx="9" type="title"/>
          </p:nvPr>
        </p:nvSpPr>
        <p:spPr>
          <a:xfrm>
            <a:off x="2464400" y="4148275"/>
            <a:ext cx="13215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1pPr>
            <a:lvl2pPr lvl="1"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2pPr>
            <a:lvl3pPr lvl="2"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3pPr>
            <a:lvl4pPr lvl="3"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4pPr>
            <a:lvl5pPr lvl="4"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5pPr>
            <a:lvl6pPr lvl="5"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6pPr>
            <a:lvl7pPr lvl="6"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7pPr>
            <a:lvl8pPr lvl="7"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8pPr>
            <a:lvl9pPr lvl="8" rtl="0" algn="ctr">
              <a:spcBef>
                <a:spcPts val="0"/>
              </a:spcBef>
              <a:spcAft>
                <a:spcPts val="0"/>
              </a:spcAft>
              <a:buClr>
                <a:srgbClr val="ED6100"/>
              </a:buClr>
              <a:buSzPts val="1200"/>
              <a:buFont typeface="Assistant"/>
              <a:buNone/>
              <a:defRPr b="1" sz="1200">
                <a:solidFill>
                  <a:srgbClr val="ED6100"/>
                </a:solidFill>
                <a:latin typeface="Assistant"/>
                <a:ea typeface="Assistant"/>
                <a:cs typeface="Assistant"/>
                <a:sym typeface="Assistant"/>
              </a:defRPr>
            </a:lvl9pPr>
          </a:lstStyle>
          <a:p/>
        </p:txBody>
      </p:sp>
      <p:sp>
        <p:nvSpPr>
          <p:cNvPr id="490" name="Google Shape;490;p27"/>
          <p:cNvSpPr txBox="1"/>
          <p:nvPr>
            <p:ph idx="13"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491" name="Google Shape;491;p27"/>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492" name="Google Shape;492;p2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493" name="Google Shape;493;p27"/>
          <p:cNvSpPr txBox="1"/>
          <p:nvPr>
            <p:ph idx="14" type="title"/>
          </p:nvPr>
        </p:nvSpPr>
        <p:spPr>
          <a:xfrm>
            <a:off x="1473872" y="2615050"/>
            <a:ext cx="678000" cy="56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ssistant"/>
              <a:buNone/>
              <a:defRPr b="1" sz="1100">
                <a:latin typeface="Assistant"/>
                <a:ea typeface="Assistant"/>
                <a:cs typeface="Assistant"/>
                <a:sym typeface="Assistant"/>
              </a:defRPr>
            </a:lvl1pPr>
            <a:lvl2pPr lvl="1" rtl="0" algn="ctr">
              <a:spcBef>
                <a:spcPts val="0"/>
              </a:spcBef>
              <a:spcAft>
                <a:spcPts val="0"/>
              </a:spcAft>
              <a:buSzPts val="1100"/>
              <a:buFont typeface="Assistant"/>
              <a:buNone/>
              <a:defRPr b="1" sz="1100">
                <a:latin typeface="Assistant"/>
                <a:ea typeface="Assistant"/>
                <a:cs typeface="Assistant"/>
                <a:sym typeface="Assistant"/>
              </a:defRPr>
            </a:lvl2pPr>
            <a:lvl3pPr lvl="2" rtl="0" algn="ctr">
              <a:spcBef>
                <a:spcPts val="0"/>
              </a:spcBef>
              <a:spcAft>
                <a:spcPts val="0"/>
              </a:spcAft>
              <a:buSzPts val="1100"/>
              <a:buFont typeface="Assistant"/>
              <a:buNone/>
              <a:defRPr b="1" sz="1100">
                <a:latin typeface="Assistant"/>
                <a:ea typeface="Assistant"/>
                <a:cs typeface="Assistant"/>
                <a:sym typeface="Assistant"/>
              </a:defRPr>
            </a:lvl3pPr>
            <a:lvl4pPr lvl="3" rtl="0" algn="ctr">
              <a:spcBef>
                <a:spcPts val="0"/>
              </a:spcBef>
              <a:spcAft>
                <a:spcPts val="0"/>
              </a:spcAft>
              <a:buSzPts val="1100"/>
              <a:buFont typeface="Assistant"/>
              <a:buNone/>
              <a:defRPr b="1" sz="1100">
                <a:latin typeface="Assistant"/>
                <a:ea typeface="Assistant"/>
                <a:cs typeface="Assistant"/>
                <a:sym typeface="Assistant"/>
              </a:defRPr>
            </a:lvl4pPr>
            <a:lvl5pPr lvl="4" rtl="0" algn="ctr">
              <a:spcBef>
                <a:spcPts val="0"/>
              </a:spcBef>
              <a:spcAft>
                <a:spcPts val="0"/>
              </a:spcAft>
              <a:buSzPts val="1100"/>
              <a:buFont typeface="Assistant"/>
              <a:buNone/>
              <a:defRPr b="1" sz="1100">
                <a:latin typeface="Assistant"/>
                <a:ea typeface="Assistant"/>
                <a:cs typeface="Assistant"/>
                <a:sym typeface="Assistant"/>
              </a:defRPr>
            </a:lvl5pPr>
            <a:lvl6pPr lvl="5" rtl="0" algn="ctr">
              <a:spcBef>
                <a:spcPts val="0"/>
              </a:spcBef>
              <a:spcAft>
                <a:spcPts val="0"/>
              </a:spcAft>
              <a:buSzPts val="1100"/>
              <a:buFont typeface="Assistant"/>
              <a:buNone/>
              <a:defRPr b="1" sz="1100">
                <a:latin typeface="Assistant"/>
                <a:ea typeface="Assistant"/>
                <a:cs typeface="Assistant"/>
                <a:sym typeface="Assistant"/>
              </a:defRPr>
            </a:lvl6pPr>
            <a:lvl7pPr lvl="6" rtl="0" algn="ctr">
              <a:spcBef>
                <a:spcPts val="0"/>
              </a:spcBef>
              <a:spcAft>
                <a:spcPts val="0"/>
              </a:spcAft>
              <a:buSzPts val="1100"/>
              <a:buFont typeface="Assistant"/>
              <a:buNone/>
              <a:defRPr b="1" sz="1100">
                <a:latin typeface="Assistant"/>
                <a:ea typeface="Assistant"/>
                <a:cs typeface="Assistant"/>
                <a:sym typeface="Assistant"/>
              </a:defRPr>
            </a:lvl7pPr>
            <a:lvl8pPr lvl="7" rtl="0" algn="ctr">
              <a:spcBef>
                <a:spcPts val="0"/>
              </a:spcBef>
              <a:spcAft>
                <a:spcPts val="0"/>
              </a:spcAft>
              <a:buSzPts val="1100"/>
              <a:buFont typeface="Assistant"/>
              <a:buNone/>
              <a:defRPr b="1" sz="1100">
                <a:latin typeface="Assistant"/>
                <a:ea typeface="Assistant"/>
                <a:cs typeface="Assistant"/>
                <a:sym typeface="Assistant"/>
              </a:defRPr>
            </a:lvl8pPr>
            <a:lvl9pPr lvl="8" rtl="0" algn="ctr">
              <a:spcBef>
                <a:spcPts val="0"/>
              </a:spcBef>
              <a:spcAft>
                <a:spcPts val="0"/>
              </a:spcAft>
              <a:buSzPts val="1100"/>
              <a:buFont typeface="Assistant"/>
              <a:buNone/>
              <a:defRPr b="1" sz="1100">
                <a:latin typeface="Assistant"/>
                <a:ea typeface="Assistant"/>
                <a:cs typeface="Assistant"/>
                <a:sym typeface="Assistant"/>
              </a:defRPr>
            </a:lvl9pPr>
          </a:lstStyle>
          <a:p/>
        </p:txBody>
      </p:sp>
      <p:sp>
        <p:nvSpPr>
          <p:cNvPr id="494" name="Google Shape;494;p27"/>
          <p:cNvSpPr txBox="1"/>
          <p:nvPr>
            <p:ph idx="15" type="title"/>
          </p:nvPr>
        </p:nvSpPr>
        <p:spPr>
          <a:xfrm>
            <a:off x="2806672" y="2617000"/>
            <a:ext cx="678000" cy="56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ssistant"/>
              <a:buNone/>
              <a:defRPr b="1" sz="1100">
                <a:latin typeface="Assistant"/>
                <a:ea typeface="Assistant"/>
                <a:cs typeface="Assistant"/>
                <a:sym typeface="Assistant"/>
              </a:defRPr>
            </a:lvl1pPr>
            <a:lvl2pPr lvl="1" rtl="0" algn="ctr">
              <a:spcBef>
                <a:spcPts val="0"/>
              </a:spcBef>
              <a:spcAft>
                <a:spcPts val="0"/>
              </a:spcAft>
              <a:buSzPts val="1100"/>
              <a:buFont typeface="Assistant"/>
              <a:buNone/>
              <a:defRPr b="1" sz="1100">
                <a:latin typeface="Assistant"/>
                <a:ea typeface="Assistant"/>
                <a:cs typeface="Assistant"/>
                <a:sym typeface="Assistant"/>
              </a:defRPr>
            </a:lvl2pPr>
            <a:lvl3pPr lvl="2" rtl="0" algn="ctr">
              <a:spcBef>
                <a:spcPts val="0"/>
              </a:spcBef>
              <a:spcAft>
                <a:spcPts val="0"/>
              </a:spcAft>
              <a:buSzPts val="1100"/>
              <a:buFont typeface="Assistant"/>
              <a:buNone/>
              <a:defRPr b="1" sz="1100">
                <a:latin typeface="Assistant"/>
                <a:ea typeface="Assistant"/>
                <a:cs typeface="Assistant"/>
                <a:sym typeface="Assistant"/>
              </a:defRPr>
            </a:lvl3pPr>
            <a:lvl4pPr lvl="3" rtl="0" algn="ctr">
              <a:spcBef>
                <a:spcPts val="0"/>
              </a:spcBef>
              <a:spcAft>
                <a:spcPts val="0"/>
              </a:spcAft>
              <a:buSzPts val="1100"/>
              <a:buFont typeface="Assistant"/>
              <a:buNone/>
              <a:defRPr b="1" sz="1100">
                <a:latin typeface="Assistant"/>
                <a:ea typeface="Assistant"/>
                <a:cs typeface="Assistant"/>
                <a:sym typeface="Assistant"/>
              </a:defRPr>
            </a:lvl4pPr>
            <a:lvl5pPr lvl="4" rtl="0" algn="ctr">
              <a:spcBef>
                <a:spcPts val="0"/>
              </a:spcBef>
              <a:spcAft>
                <a:spcPts val="0"/>
              </a:spcAft>
              <a:buSzPts val="1100"/>
              <a:buFont typeface="Assistant"/>
              <a:buNone/>
              <a:defRPr b="1" sz="1100">
                <a:latin typeface="Assistant"/>
                <a:ea typeface="Assistant"/>
                <a:cs typeface="Assistant"/>
                <a:sym typeface="Assistant"/>
              </a:defRPr>
            </a:lvl5pPr>
            <a:lvl6pPr lvl="5" rtl="0" algn="ctr">
              <a:spcBef>
                <a:spcPts val="0"/>
              </a:spcBef>
              <a:spcAft>
                <a:spcPts val="0"/>
              </a:spcAft>
              <a:buSzPts val="1100"/>
              <a:buFont typeface="Assistant"/>
              <a:buNone/>
              <a:defRPr b="1" sz="1100">
                <a:latin typeface="Assistant"/>
                <a:ea typeface="Assistant"/>
                <a:cs typeface="Assistant"/>
                <a:sym typeface="Assistant"/>
              </a:defRPr>
            </a:lvl6pPr>
            <a:lvl7pPr lvl="6" rtl="0" algn="ctr">
              <a:spcBef>
                <a:spcPts val="0"/>
              </a:spcBef>
              <a:spcAft>
                <a:spcPts val="0"/>
              </a:spcAft>
              <a:buSzPts val="1100"/>
              <a:buFont typeface="Assistant"/>
              <a:buNone/>
              <a:defRPr b="1" sz="1100">
                <a:latin typeface="Assistant"/>
                <a:ea typeface="Assistant"/>
                <a:cs typeface="Assistant"/>
                <a:sym typeface="Assistant"/>
              </a:defRPr>
            </a:lvl7pPr>
            <a:lvl8pPr lvl="7" rtl="0" algn="ctr">
              <a:spcBef>
                <a:spcPts val="0"/>
              </a:spcBef>
              <a:spcAft>
                <a:spcPts val="0"/>
              </a:spcAft>
              <a:buSzPts val="1100"/>
              <a:buFont typeface="Assistant"/>
              <a:buNone/>
              <a:defRPr b="1" sz="1100">
                <a:latin typeface="Assistant"/>
                <a:ea typeface="Assistant"/>
                <a:cs typeface="Assistant"/>
                <a:sym typeface="Assistant"/>
              </a:defRPr>
            </a:lvl8pPr>
            <a:lvl9pPr lvl="8" rtl="0" algn="ctr">
              <a:spcBef>
                <a:spcPts val="0"/>
              </a:spcBef>
              <a:spcAft>
                <a:spcPts val="0"/>
              </a:spcAft>
              <a:buSzPts val="1100"/>
              <a:buFont typeface="Assistant"/>
              <a:buNone/>
              <a:defRPr b="1" sz="1100">
                <a:latin typeface="Assistant"/>
                <a:ea typeface="Assistant"/>
                <a:cs typeface="Assistant"/>
                <a:sym typeface="Assistant"/>
              </a:defRPr>
            </a:lvl9pPr>
          </a:lstStyle>
          <a:p/>
        </p:txBody>
      </p:sp>
      <p:sp>
        <p:nvSpPr>
          <p:cNvPr id="495" name="Google Shape;495;p27"/>
          <p:cNvSpPr txBox="1"/>
          <p:nvPr>
            <p:ph idx="16" type="title"/>
          </p:nvPr>
        </p:nvSpPr>
        <p:spPr>
          <a:xfrm>
            <a:off x="4151147" y="2617000"/>
            <a:ext cx="678000" cy="56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ssistant"/>
              <a:buNone/>
              <a:defRPr b="1" sz="1100">
                <a:latin typeface="Assistant"/>
                <a:ea typeface="Assistant"/>
                <a:cs typeface="Assistant"/>
                <a:sym typeface="Assistant"/>
              </a:defRPr>
            </a:lvl1pPr>
            <a:lvl2pPr lvl="1" rtl="0" algn="ctr">
              <a:spcBef>
                <a:spcPts val="0"/>
              </a:spcBef>
              <a:spcAft>
                <a:spcPts val="0"/>
              </a:spcAft>
              <a:buSzPts val="1100"/>
              <a:buFont typeface="Assistant"/>
              <a:buNone/>
              <a:defRPr b="1" sz="1100">
                <a:latin typeface="Assistant"/>
                <a:ea typeface="Assistant"/>
                <a:cs typeface="Assistant"/>
                <a:sym typeface="Assistant"/>
              </a:defRPr>
            </a:lvl2pPr>
            <a:lvl3pPr lvl="2" rtl="0" algn="ctr">
              <a:spcBef>
                <a:spcPts val="0"/>
              </a:spcBef>
              <a:spcAft>
                <a:spcPts val="0"/>
              </a:spcAft>
              <a:buSzPts val="1100"/>
              <a:buFont typeface="Assistant"/>
              <a:buNone/>
              <a:defRPr b="1" sz="1100">
                <a:latin typeface="Assistant"/>
                <a:ea typeface="Assistant"/>
                <a:cs typeface="Assistant"/>
                <a:sym typeface="Assistant"/>
              </a:defRPr>
            </a:lvl3pPr>
            <a:lvl4pPr lvl="3" rtl="0" algn="ctr">
              <a:spcBef>
                <a:spcPts val="0"/>
              </a:spcBef>
              <a:spcAft>
                <a:spcPts val="0"/>
              </a:spcAft>
              <a:buSzPts val="1100"/>
              <a:buFont typeface="Assistant"/>
              <a:buNone/>
              <a:defRPr b="1" sz="1100">
                <a:latin typeface="Assistant"/>
                <a:ea typeface="Assistant"/>
                <a:cs typeface="Assistant"/>
                <a:sym typeface="Assistant"/>
              </a:defRPr>
            </a:lvl4pPr>
            <a:lvl5pPr lvl="4" rtl="0" algn="ctr">
              <a:spcBef>
                <a:spcPts val="0"/>
              </a:spcBef>
              <a:spcAft>
                <a:spcPts val="0"/>
              </a:spcAft>
              <a:buSzPts val="1100"/>
              <a:buFont typeface="Assistant"/>
              <a:buNone/>
              <a:defRPr b="1" sz="1100">
                <a:latin typeface="Assistant"/>
                <a:ea typeface="Assistant"/>
                <a:cs typeface="Assistant"/>
                <a:sym typeface="Assistant"/>
              </a:defRPr>
            </a:lvl5pPr>
            <a:lvl6pPr lvl="5" rtl="0" algn="ctr">
              <a:spcBef>
                <a:spcPts val="0"/>
              </a:spcBef>
              <a:spcAft>
                <a:spcPts val="0"/>
              </a:spcAft>
              <a:buSzPts val="1100"/>
              <a:buFont typeface="Assistant"/>
              <a:buNone/>
              <a:defRPr b="1" sz="1100">
                <a:latin typeface="Assistant"/>
                <a:ea typeface="Assistant"/>
                <a:cs typeface="Assistant"/>
                <a:sym typeface="Assistant"/>
              </a:defRPr>
            </a:lvl6pPr>
            <a:lvl7pPr lvl="6" rtl="0" algn="ctr">
              <a:spcBef>
                <a:spcPts val="0"/>
              </a:spcBef>
              <a:spcAft>
                <a:spcPts val="0"/>
              </a:spcAft>
              <a:buSzPts val="1100"/>
              <a:buFont typeface="Assistant"/>
              <a:buNone/>
              <a:defRPr b="1" sz="1100">
                <a:latin typeface="Assistant"/>
                <a:ea typeface="Assistant"/>
                <a:cs typeface="Assistant"/>
                <a:sym typeface="Assistant"/>
              </a:defRPr>
            </a:lvl7pPr>
            <a:lvl8pPr lvl="7" rtl="0" algn="ctr">
              <a:spcBef>
                <a:spcPts val="0"/>
              </a:spcBef>
              <a:spcAft>
                <a:spcPts val="0"/>
              </a:spcAft>
              <a:buSzPts val="1100"/>
              <a:buFont typeface="Assistant"/>
              <a:buNone/>
              <a:defRPr b="1" sz="1100">
                <a:latin typeface="Assistant"/>
                <a:ea typeface="Assistant"/>
                <a:cs typeface="Assistant"/>
                <a:sym typeface="Assistant"/>
              </a:defRPr>
            </a:lvl8pPr>
            <a:lvl9pPr lvl="8" rtl="0" algn="ctr">
              <a:spcBef>
                <a:spcPts val="0"/>
              </a:spcBef>
              <a:spcAft>
                <a:spcPts val="0"/>
              </a:spcAft>
              <a:buSzPts val="1100"/>
              <a:buFont typeface="Assistant"/>
              <a:buNone/>
              <a:defRPr b="1" sz="1100">
                <a:latin typeface="Assistant"/>
                <a:ea typeface="Assistant"/>
                <a:cs typeface="Assistant"/>
                <a:sym typeface="Assistant"/>
              </a:defRPr>
            </a:lvl9pPr>
          </a:lstStyle>
          <a:p/>
        </p:txBody>
      </p:sp>
      <p:sp>
        <p:nvSpPr>
          <p:cNvPr id="496" name="Google Shape;496;p27"/>
          <p:cNvSpPr txBox="1"/>
          <p:nvPr>
            <p:ph idx="17" type="title"/>
          </p:nvPr>
        </p:nvSpPr>
        <p:spPr>
          <a:xfrm>
            <a:off x="5528815" y="2615050"/>
            <a:ext cx="678000" cy="56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ssistant"/>
              <a:buNone/>
              <a:defRPr b="1" sz="1100">
                <a:latin typeface="Assistant"/>
                <a:ea typeface="Assistant"/>
                <a:cs typeface="Assistant"/>
                <a:sym typeface="Assistant"/>
              </a:defRPr>
            </a:lvl1pPr>
            <a:lvl2pPr lvl="1" rtl="0" algn="ctr">
              <a:spcBef>
                <a:spcPts val="0"/>
              </a:spcBef>
              <a:spcAft>
                <a:spcPts val="0"/>
              </a:spcAft>
              <a:buSzPts val="1100"/>
              <a:buFont typeface="Assistant"/>
              <a:buNone/>
              <a:defRPr b="1" sz="1100">
                <a:latin typeface="Assistant"/>
                <a:ea typeface="Assistant"/>
                <a:cs typeface="Assistant"/>
                <a:sym typeface="Assistant"/>
              </a:defRPr>
            </a:lvl2pPr>
            <a:lvl3pPr lvl="2" rtl="0" algn="ctr">
              <a:spcBef>
                <a:spcPts val="0"/>
              </a:spcBef>
              <a:spcAft>
                <a:spcPts val="0"/>
              </a:spcAft>
              <a:buSzPts val="1100"/>
              <a:buFont typeface="Assistant"/>
              <a:buNone/>
              <a:defRPr b="1" sz="1100">
                <a:latin typeface="Assistant"/>
                <a:ea typeface="Assistant"/>
                <a:cs typeface="Assistant"/>
                <a:sym typeface="Assistant"/>
              </a:defRPr>
            </a:lvl3pPr>
            <a:lvl4pPr lvl="3" rtl="0" algn="ctr">
              <a:spcBef>
                <a:spcPts val="0"/>
              </a:spcBef>
              <a:spcAft>
                <a:spcPts val="0"/>
              </a:spcAft>
              <a:buSzPts val="1100"/>
              <a:buFont typeface="Assistant"/>
              <a:buNone/>
              <a:defRPr b="1" sz="1100">
                <a:latin typeface="Assistant"/>
                <a:ea typeface="Assistant"/>
                <a:cs typeface="Assistant"/>
                <a:sym typeface="Assistant"/>
              </a:defRPr>
            </a:lvl4pPr>
            <a:lvl5pPr lvl="4" rtl="0" algn="ctr">
              <a:spcBef>
                <a:spcPts val="0"/>
              </a:spcBef>
              <a:spcAft>
                <a:spcPts val="0"/>
              </a:spcAft>
              <a:buSzPts val="1100"/>
              <a:buFont typeface="Assistant"/>
              <a:buNone/>
              <a:defRPr b="1" sz="1100">
                <a:latin typeface="Assistant"/>
                <a:ea typeface="Assistant"/>
                <a:cs typeface="Assistant"/>
                <a:sym typeface="Assistant"/>
              </a:defRPr>
            </a:lvl5pPr>
            <a:lvl6pPr lvl="5" rtl="0" algn="ctr">
              <a:spcBef>
                <a:spcPts val="0"/>
              </a:spcBef>
              <a:spcAft>
                <a:spcPts val="0"/>
              </a:spcAft>
              <a:buSzPts val="1100"/>
              <a:buFont typeface="Assistant"/>
              <a:buNone/>
              <a:defRPr b="1" sz="1100">
                <a:latin typeface="Assistant"/>
                <a:ea typeface="Assistant"/>
                <a:cs typeface="Assistant"/>
                <a:sym typeface="Assistant"/>
              </a:defRPr>
            </a:lvl6pPr>
            <a:lvl7pPr lvl="6" rtl="0" algn="ctr">
              <a:spcBef>
                <a:spcPts val="0"/>
              </a:spcBef>
              <a:spcAft>
                <a:spcPts val="0"/>
              </a:spcAft>
              <a:buSzPts val="1100"/>
              <a:buFont typeface="Assistant"/>
              <a:buNone/>
              <a:defRPr b="1" sz="1100">
                <a:latin typeface="Assistant"/>
                <a:ea typeface="Assistant"/>
                <a:cs typeface="Assistant"/>
                <a:sym typeface="Assistant"/>
              </a:defRPr>
            </a:lvl7pPr>
            <a:lvl8pPr lvl="7" rtl="0" algn="ctr">
              <a:spcBef>
                <a:spcPts val="0"/>
              </a:spcBef>
              <a:spcAft>
                <a:spcPts val="0"/>
              </a:spcAft>
              <a:buSzPts val="1100"/>
              <a:buFont typeface="Assistant"/>
              <a:buNone/>
              <a:defRPr b="1" sz="1100">
                <a:latin typeface="Assistant"/>
                <a:ea typeface="Assistant"/>
                <a:cs typeface="Assistant"/>
                <a:sym typeface="Assistant"/>
              </a:defRPr>
            </a:lvl8pPr>
            <a:lvl9pPr lvl="8" rtl="0" algn="ctr">
              <a:spcBef>
                <a:spcPts val="0"/>
              </a:spcBef>
              <a:spcAft>
                <a:spcPts val="0"/>
              </a:spcAft>
              <a:buSzPts val="1100"/>
              <a:buFont typeface="Assistant"/>
              <a:buNone/>
              <a:defRPr b="1" sz="1100">
                <a:latin typeface="Assistant"/>
                <a:ea typeface="Assistant"/>
                <a:cs typeface="Assistant"/>
                <a:sym typeface="Assistant"/>
              </a:defRPr>
            </a:lvl9pPr>
          </a:lstStyle>
          <a:p/>
        </p:txBody>
      </p:sp>
      <p:sp>
        <p:nvSpPr>
          <p:cNvPr id="497" name="Google Shape;497;p27"/>
          <p:cNvSpPr txBox="1"/>
          <p:nvPr>
            <p:ph idx="18" type="title"/>
          </p:nvPr>
        </p:nvSpPr>
        <p:spPr>
          <a:xfrm>
            <a:off x="6900865" y="2615050"/>
            <a:ext cx="678000" cy="56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ssistant"/>
              <a:buNone/>
              <a:defRPr b="1" sz="1100">
                <a:latin typeface="Assistant"/>
                <a:ea typeface="Assistant"/>
                <a:cs typeface="Assistant"/>
                <a:sym typeface="Assistant"/>
              </a:defRPr>
            </a:lvl1pPr>
            <a:lvl2pPr lvl="1" rtl="0" algn="ctr">
              <a:spcBef>
                <a:spcPts val="0"/>
              </a:spcBef>
              <a:spcAft>
                <a:spcPts val="0"/>
              </a:spcAft>
              <a:buSzPts val="1100"/>
              <a:buFont typeface="Assistant"/>
              <a:buNone/>
              <a:defRPr b="1" sz="1100">
                <a:latin typeface="Assistant"/>
                <a:ea typeface="Assistant"/>
                <a:cs typeface="Assistant"/>
                <a:sym typeface="Assistant"/>
              </a:defRPr>
            </a:lvl2pPr>
            <a:lvl3pPr lvl="2" rtl="0" algn="ctr">
              <a:spcBef>
                <a:spcPts val="0"/>
              </a:spcBef>
              <a:spcAft>
                <a:spcPts val="0"/>
              </a:spcAft>
              <a:buSzPts val="1100"/>
              <a:buFont typeface="Assistant"/>
              <a:buNone/>
              <a:defRPr b="1" sz="1100">
                <a:latin typeface="Assistant"/>
                <a:ea typeface="Assistant"/>
                <a:cs typeface="Assistant"/>
                <a:sym typeface="Assistant"/>
              </a:defRPr>
            </a:lvl3pPr>
            <a:lvl4pPr lvl="3" rtl="0" algn="ctr">
              <a:spcBef>
                <a:spcPts val="0"/>
              </a:spcBef>
              <a:spcAft>
                <a:spcPts val="0"/>
              </a:spcAft>
              <a:buSzPts val="1100"/>
              <a:buFont typeface="Assistant"/>
              <a:buNone/>
              <a:defRPr b="1" sz="1100">
                <a:latin typeface="Assistant"/>
                <a:ea typeface="Assistant"/>
                <a:cs typeface="Assistant"/>
                <a:sym typeface="Assistant"/>
              </a:defRPr>
            </a:lvl4pPr>
            <a:lvl5pPr lvl="4" rtl="0" algn="ctr">
              <a:spcBef>
                <a:spcPts val="0"/>
              </a:spcBef>
              <a:spcAft>
                <a:spcPts val="0"/>
              </a:spcAft>
              <a:buSzPts val="1100"/>
              <a:buFont typeface="Assistant"/>
              <a:buNone/>
              <a:defRPr b="1" sz="1100">
                <a:latin typeface="Assistant"/>
                <a:ea typeface="Assistant"/>
                <a:cs typeface="Assistant"/>
                <a:sym typeface="Assistant"/>
              </a:defRPr>
            </a:lvl5pPr>
            <a:lvl6pPr lvl="5" rtl="0" algn="ctr">
              <a:spcBef>
                <a:spcPts val="0"/>
              </a:spcBef>
              <a:spcAft>
                <a:spcPts val="0"/>
              </a:spcAft>
              <a:buSzPts val="1100"/>
              <a:buFont typeface="Assistant"/>
              <a:buNone/>
              <a:defRPr b="1" sz="1100">
                <a:latin typeface="Assistant"/>
                <a:ea typeface="Assistant"/>
                <a:cs typeface="Assistant"/>
                <a:sym typeface="Assistant"/>
              </a:defRPr>
            </a:lvl6pPr>
            <a:lvl7pPr lvl="6" rtl="0" algn="ctr">
              <a:spcBef>
                <a:spcPts val="0"/>
              </a:spcBef>
              <a:spcAft>
                <a:spcPts val="0"/>
              </a:spcAft>
              <a:buSzPts val="1100"/>
              <a:buFont typeface="Assistant"/>
              <a:buNone/>
              <a:defRPr b="1" sz="1100">
                <a:latin typeface="Assistant"/>
                <a:ea typeface="Assistant"/>
                <a:cs typeface="Assistant"/>
                <a:sym typeface="Assistant"/>
              </a:defRPr>
            </a:lvl7pPr>
            <a:lvl8pPr lvl="7" rtl="0" algn="ctr">
              <a:spcBef>
                <a:spcPts val="0"/>
              </a:spcBef>
              <a:spcAft>
                <a:spcPts val="0"/>
              </a:spcAft>
              <a:buSzPts val="1100"/>
              <a:buFont typeface="Assistant"/>
              <a:buNone/>
              <a:defRPr b="1" sz="1100">
                <a:latin typeface="Assistant"/>
                <a:ea typeface="Assistant"/>
                <a:cs typeface="Assistant"/>
                <a:sym typeface="Assistant"/>
              </a:defRPr>
            </a:lvl8pPr>
            <a:lvl9pPr lvl="8" rtl="0" algn="ctr">
              <a:spcBef>
                <a:spcPts val="0"/>
              </a:spcBef>
              <a:spcAft>
                <a:spcPts val="0"/>
              </a:spcAft>
              <a:buSzPts val="1100"/>
              <a:buFont typeface="Assistant"/>
              <a:buNone/>
              <a:defRPr b="1" sz="1100">
                <a:latin typeface="Assistant"/>
                <a:ea typeface="Assistant"/>
                <a:cs typeface="Assistant"/>
                <a:sym typeface="Assistan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 5 ">
  <p:cSld name="TITLE_AND_BODY_1_3_2_9_2_1_1">
    <p:bg>
      <p:bgPr>
        <a:solidFill>
          <a:schemeClr val="lt1"/>
        </a:solidFill>
      </p:bgPr>
    </p:bg>
    <p:spTree>
      <p:nvGrpSpPr>
        <p:cNvPr id="498" name="Shape 498"/>
        <p:cNvGrpSpPr/>
        <p:nvPr/>
      </p:nvGrpSpPr>
      <p:grpSpPr>
        <a:xfrm>
          <a:off x="0" y="0"/>
          <a:ext cx="0" cy="0"/>
          <a:chOff x="0" y="0"/>
          <a:chExt cx="0" cy="0"/>
        </a:xfrm>
      </p:grpSpPr>
      <p:sp>
        <p:nvSpPr>
          <p:cNvPr id="499" name="Google Shape;499;p28"/>
          <p:cNvSpPr txBox="1"/>
          <p:nvPr>
            <p:ph idx="1" type="body"/>
          </p:nvPr>
        </p:nvSpPr>
        <p:spPr>
          <a:xfrm rot="-2142060">
            <a:off x="2961066" y="1307377"/>
            <a:ext cx="1150019" cy="346931"/>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b="1"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b="1"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b="1"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b="1"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b="1"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b="1"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b="1"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b="1"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b="1" sz="900">
                <a:solidFill>
                  <a:srgbClr val="374059"/>
                </a:solidFill>
                <a:latin typeface="Assistant"/>
                <a:ea typeface="Assistant"/>
                <a:cs typeface="Assistant"/>
                <a:sym typeface="Assistant"/>
              </a:defRPr>
            </a:lvl9pPr>
          </a:lstStyle>
          <a:p/>
        </p:txBody>
      </p:sp>
      <p:sp>
        <p:nvSpPr>
          <p:cNvPr id="500" name="Google Shape;500;p28"/>
          <p:cNvSpPr txBox="1"/>
          <p:nvPr>
            <p:ph idx="2" type="body"/>
          </p:nvPr>
        </p:nvSpPr>
        <p:spPr>
          <a:xfrm flipH="1" rot="-6424977">
            <a:off x="2352117" y="3298608"/>
            <a:ext cx="1149935" cy="347036"/>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1pPr>
            <a:lvl2pPr indent="-285750" lvl="1" marL="9144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2pPr>
            <a:lvl3pPr indent="-285750" lvl="2" marL="13716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3pPr>
            <a:lvl4pPr indent="-285750" lvl="3" marL="18288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4pPr>
            <a:lvl5pPr indent="-285750" lvl="4" marL="22860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5pPr>
            <a:lvl6pPr indent="-285750" lvl="5" marL="27432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6pPr>
            <a:lvl7pPr indent="-285750" lvl="6" marL="32004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7pPr>
            <a:lvl8pPr indent="-285750" lvl="7" marL="36576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8pPr>
            <a:lvl9pPr indent="-285750" lvl="8" marL="41148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9pPr>
          </a:lstStyle>
          <a:p/>
        </p:txBody>
      </p:sp>
      <p:sp>
        <p:nvSpPr>
          <p:cNvPr id="501" name="Google Shape;501;p28"/>
          <p:cNvSpPr txBox="1"/>
          <p:nvPr>
            <p:ph idx="3" type="body"/>
          </p:nvPr>
        </p:nvSpPr>
        <p:spPr>
          <a:xfrm flipH="1" rot="2142060">
            <a:off x="5036091" y="1307377"/>
            <a:ext cx="1150019" cy="346931"/>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1pPr>
            <a:lvl2pPr indent="-285750" lvl="1" marL="9144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2pPr>
            <a:lvl3pPr indent="-285750" lvl="2" marL="13716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3pPr>
            <a:lvl4pPr indent="-285750" lvl="3" marL="18288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4pPr>
            <a:lvl5pPr indent="-285750" lvl="4" marL="22860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5pPr>
            <a:lvl6pPr indent="-285750" lvl="5" marL="27432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6pPr>
            <a:lvl7pPr indent="-285750" lvl="6" marL="32004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7pPr>
            <a:lvl8pPr indent="-285750" lvl="7" marL="36576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8pPr>
            <a:lvl9pPr indent="-285750" lvl="8" marL="41148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9pPr>
          </a:lstStyle>
          <a:p/>
        </p:txBody>
      </p:sp>
      <p:sp>
        <p:nvSpPr>
          <p:cNvPr id="502" name="Google Shape;502;p28"/>
          <p:cNvSpPr txBox="1"/>
          <p:nvPr>
            <p:ph idx="4" type="body"/>
          </p:nvPr>
        </p:nvSpPr>
        <p:spPr>
          <a:xfrm rot="6424977">
            <a:off x="5677767" y="3191908"/>
            <a:ext cx="1149935" cy="347036"/>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1pPr>
            <a:lvl2pPr indent="-285750" lvl="1" marL="9144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2pPr>
            <a:lvl3pPr indent="-285750" lvl="2" marL="13716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3pPr>
            <a:lvl4pPr indent="-285750" lvl="3" marL="18288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4pPr>
            <a:lvl5pPr indent="-285750" lvl="4" marL="22860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5pPr>
            <a:lvl6pPr indent="-285750" lvl="5" marL="27432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6pPr>
            <a:lvl7pPr indent="-285750" lvl="6" marL="32004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7pPr>
            <a:lvl8pPr indent="-285750" lvl="7" marL="36576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8pPr>
            <a:lvl9pPr indent="-285750" lvl="8" marL="41148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9pPr>
          </a:lstStyle>
          <a:p/>
        </p:txBody>
      </p:sp>
      <p:sp>
        <p:nvSpPr>
          <p:cNvPr id="503" name="Google Shape;503;p28"/>
          <p:cNvSpPr txBox="1"/>
          <p:nvPr>
            <p:ph idx="5" type="body"/>
          </p:nvPr>
        </p:nvSpPr>
        <p:spPr>
          <a:xfrm rot="2227">
            <a:off x="6827225" y="2361812"/>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504" name="Google Shape;504;p28"/>
          <p:cNvSpPr txBox="1"/>
          <p:nvPr>
            <p:ph type="title"/>
          </p:nvPr>
        </p:nvSpPr>
        <p:spPr>
          <a:xfrm>
            <a:off x="6480400" y="3606250"/>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1pPr>
            <a:lvl2pPr lvl="1"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2pPr>
            <a:lvl3pPr lvl="2"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3pPr>
            <a:lvl4pPr lvl="3"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4pPr>
            <a:lvl5pPr lvl="4"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5pPr>
            <a:lvl6pPr lvl="5"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6pPr>
            <a:lvl7pPr lvl="6"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7pPr>
            <a:lvl8pPr lvl="7"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8pPr>
            <a:lvl9pPr lvl="8"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9pPr>
          </a:lstStyle>
          <a:p/>
        </p:txBody>
      </p:sp>
      <p:sp>
        <p:nvSpPr>
          <p:cNvPr id="505" name="Google Shape;505;p28"/>
          <p:cNvSpPr txBox="1"/>
          <p:nvPr>
            <p:ph idx="6" type="body"/>
          </p:nvPr>
        </p:nvSpPr>
        <p:spPr>
          <a:xfrm rot="2227">
            <a:off x="963725" y="1709675"/>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506" name="Google Shape;506;p28"/>
          <p:cNvSpPr txBox="1"/>
          <p:nvPr>
            <p:ph idx="7" type="title"/>
          </p:nvPr>
        </p:nvSpPr>
        <p:spPr>
          <a:xfrm>
            <a:off x="963725" y="1324813"/>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1pPr>
            <a:lvl2pPr lvl="1"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2pPr>
            <a:lvl3pPr lvl="2"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3pPr>
            <a:lvl4pPr lvl="3"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4pPr>
            <a:lvl5pPr lvl="4"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5pPr>
            <a:lvl6pPr lvl="5"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6pPr>
            <a:lvl7pPr lvl="6"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7pPr>
            <a:lvl8pPr lvl="7"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8pPr>
            <a:lvl9pPr lvl="8"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9pPr>
          </a:lstStyle>
          <a:p/>
        </p:txBody>
      </p:sp>
      <p:sp>
        <p:nvSpPr>
          <p:cNvPr id="507" name="Google Shape;507;p28"/>
          <p:cNvSpPr txBox="1"/>
          <p:nvPr>
            <p:ph idx="8" type="body"/>
          </p:nvPr>
        </p:nvSpPr>
        <p:spPr>
          <a:xfrm rot="2227">
            <a:off x="1203275" y="3432850"/>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508" name="Google Shape;508;p28"/>
          <p:cNvSpPr txBox="1"/>
          <p:nvPr>
            <p:ph idx="9" type="title"/>
          </p:nvPr>
        </p:nvSpPr>
        <p:spPr>
          <a:xfrm>
            <a:off x="1203275" y="3054638"/>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1pPr>
            <a:lvl2pPr lvl="1"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2pPr>
            <a:lvl3pPr lvl="2"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3pPr>
            <a:lvl4pPr lvl="3"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4pPr>
            <a:lvl5pPr lvl="4"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5pPr>
            <a:lvl6pPr lvl="5"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6pPr>
            <a:lvl7pPr lvl="6"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7pPr>
            <a:lvl8pPr lvl="7"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8pPr>
            <a:lvl9pPr lvl="8"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9pPr>
          </a:lstStyle>
          <a:p/>
        </p:txBody>
      </p:sp>
      <p:sp>
        <p:nvSpPr>
          <p:cNvPr id="509" name="Google Shape;509;p28"/>
          <p:cNvSpPr txBox="1"/>
          <p:nvPr>
            <p:ph idx="13" type="body"/>
          </p:nvPr>
        </p:nvSpPr>
        <p:spPr>
          <a:xfrm rot="2691">
            <a:off x="4015017" y="4369581"/>
            <a:ext cx="1149900" cy="3471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25A6E0"/>
              </a:buClr>
              <a:buSzPts val="900"/>
              <a:buFont typeface="Assistant"/>
              <a:buChar char="●"/>
              <a:defRPr b="1" sz="900">
                <a:solidFill>
                  <a:srgbClr val="25A6E0"/>
                </a:solidFill>
                <a:latin typeface="Assistant"/>
                <a:ea typeface="Assistant"/>
                <a:cs typeface="Assistant"/>
                <a:sym typeface="Assistant"/>
              </a:defRPr>
            </a:lvl1pPr>
            <a:lvl2pPr indent="-285750" lvl="1" marL="914400" rtl="0">
              <a:spcBef>
                <a:spcPts val="0"/>
              </a:spcBef>
              <a:spcAft>
                <a:spcPts val="0"/>
              </a:spcAft>
              <a:buClr>
                <a:srgbClr val="25A6E0"/>
              </a:buClr>
              <a:buSzPts val="900"/>
              <a:buFont typeface="Assistant"/>
              <a:buChar char="○"/>
              <a:defRPr b="1" sz="900">
                <a:solidFill>
                  <a:srgbClr val="25A6E0"/>
                </a:solidFill>
                <a:latin typeface="Assistant"/>
                <a:ea typeface="Assistant"/>
                <a:cs typeface="Assistant"/>
                <a:sym typeface="Assistant"/>
              </a:defRPr>
            </a:lvl2pPr>
            <a:lvl3pPr indent="-285750" lvl="2" marL="1371600" rtl="0">
              <a:spcBef>
                <a:spcPts val="0"/>
              </a:spcBef>
              <a:spcAft>
                <a:spcPts val="0"/>
              </a:spcAft>
              <a:buClr>
                <a:srgbClr val="25A6E0"/>
              </a:buClr>
              <a:buSzPts val="900"/>
              <a:buFont typeface="Assistant"/>
              <a:buChar char="■"/>
              <a:defRPr b="1" sz="900">
                <a:solidFill>
                  <a:srgbClr val="25A6E0"/>
                </a:solidFill>
                <a:latin typeface="Assistant"/>
                <a:ea typeface="Assistant"/>
                <a:cs typeface="Assistant"/>
                <a:sym typeface="Assistant"/>
              </a:defRPr>
            </a:lvl3pPr>
            <a:lvl4pPr indent="-285750" lvl="3" marL="1828800" rtl="0">
              <a:spcBef>
                <a:spcPts val="0"/>
              </a:spcBef>
              <a:spcAft>
                <a:spcPts val="0"/>
              </a:spcAft>
              <a:buClr>
                <a:srgbClr val="25A6E0"/>
              </a:buClr>
              <a:buSzPts val="900"/>
              <a:buFont typeface="Assistant"/>
              <a:buChar char="●"/>
              <a:defRPr b="1" sz="900">
                <a:solidFill>
                  <a:srgbClr val="25A6E0"/>
                </a:solidFill>
                <a:latin typeface="Assistant"/>
                <a:ea typeface="Assistant"/>
                <a:cs typeface="Assistant"/>
                <a:sym typeface="Assistant"/>
              </a:defRPr>
            </a:lvl4pPr>
            <a:lvl5pPr indent="-285750" lvl="4" marL="2286000" rtl="0">
              <a:spcBef>
                <a:spcPts val="0"/>
              </a:spcBef>
              <a:spcAft>
                <a:spcPts val="0"/>
              </a:spcAft>
              <a:buClr>
                <a:srgbClr val="25A6E0"/>
              </a:buClr>
              <a:buSzPts val="900"/>
              <a:buFont typeface="Assistant"/>
              <a:buChar char="○"/>
              <a:defRPr b="1" sz="900">
                <a:solidFill>
                  <a:srgbClr val="25A6E0"/>
                </a:solidFill>
                <a:latin typeface="Assistant"/>
                <a:ea typeface="Assistant"/>
                <a:cs typeface="Assistant"/>
                <a:sym typeface="Assistant"/>
              </a:defRPr>
            </a:lvl5pPr>
            <a:lvl6pPr indent="-285750" lvl="5" marL="2743200" rtl="0">
              <a:spcBef>
                <a:spcPts val="0"/>
              </a:spcBef>
              <a:spcAft>
                <a:spcPts val="0"/>
              </a:spcAft>
              <a:buClr>
                <a:srgbClr val="25A6E0"/>
              </a:buClr>
              <a:buSzPts val="900"/>
              <a:buFont typeface="Assistant"/>
              <a:buChar char="■"/>
              <a:defRPr b="1" sz="900">
                <a:solidFill>
                  <a:srgbClr val="25A6E0"/>
                </a:solidFill>
                <a:latin typeface="Assistant"/>
                <a:ea typeface="Assistant"/>
                <a:cs typeface="Assistant"/>
                <a:sym typeface="Assistant"/>
              </a:defRPr>
            </a:lvl6pPr>
            <a:lvl7pPr indent="-285750" lvl="6" marL="3200400" rtl="0">
              <a:spcBef>
                <a:spcPts val="0"/>
              </a:spcBef>
              <a:spcAft>
                <a:spcPts val="0"/>
              </a:spcAft>
              <a:buClr>
                <a:srgbClr val="25A6E0"/>
              </a:buClr>
              <a:buSzPts val="900"/>
              <a:buFont typeface="Assistant"/>
              <a:buChar char="●"/>
              <a:defRPr b="1" sz="900">
                <a:solidFill>
                  <a:srgbClr val="25A6E0"/>
                </a:solidFill>
                <a:latin typeface="Assistant"/>
                <a:ea typeface="Assistant"/>
                <a:cs typeface="Assistant"/>
                <a:sym typeface="Assistant"/>
              </a:defRPr>
            </a:lvl7pPr>
            <a:lvl8pPr indent="-285750" lvl="7" marL="3657600" rtl="0">
              <a:spcBef>
                <a:spcPts val="0"/>
              </a:spcBef>
              <a:spcAft>
                <a:spcPts val="0"/>
              </a:spcAft>
              <a:buClr>
                <a:srgbClr val="25A6E0"/>
              </a:buClr>
              <a:buSzPts val="900"/>
              <a:buFont typeface="Assistant"/>
              <a:buChar char="○"/>
              <a:defRPr b="1" sz="900">
                <a:solidFill>
                  <a:srgbClr val="25A6E0"/>
                </a:solidFill>
                <a:latin typeface="Assistant"/>
                <a:ea typeface="Assistant"/>
                <a:cs typeface="Assistant"/>
                <a:sym typeface="Assistant"/>
              </a:defRPr>
            </a:lvl8pPr>
            <a:lvl9pPr indent="-285750" lvl="8" marL="4114800" rtl="0">
              <a:spcBef>
                <a:spcPts val="0"/>
              </a:spcBef>
              <a:spcAft>
                <a:spcPts val="0"/>
              </a:spcAft>
              <a:buClr>
                <a:srgbClr val="25A6E0"/>
              </a:buClr>
              <a:buSzPts val="900"/>
              <a:buFont typeface="Assistant"/>
              <a:buChar char="■"/>
              <a:defRPr b="1" sz="900">
                <a:solidFill>
                  <a:srgbClr val="25A6E0"/>
                </a:solidFill>
                <a:latin typeface="Assistant"/>
                <a:ea typeface="Assistant"/>
                <a:cs typeface="Assistant"/>
                <a:sym typeface="Assistant"/>
              </a:defRPr>
            </a:lvl9pPr>
          </a:lstStyle>
          <a:p/>
        </p:txBody>
      </p:sp>
      <p:sp>
        <p:nvSpPr>
          <p:cNvPr id="510" name="Google Shape;510;p28"/>
          <p:cNvSpPr txBox="1"/>
          <p:nvPr>
            <p:ph idx="14" type="body"/>
          </p:nvPr>
        </p:nvSpPr>
        <p:spPr>
          <a:xfrm rot="2227">
            <a:off x="6285690" y="1027412"/>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511" name="Google Shape;511;p28"/>
          <p:cNvSpPr txBox="1"/>
          <p:nvPr>
            <p:ph idx="15" type="title"/>
          </p:nvPr>
        </p:nvSpPr>
        <p:spPr>
          <a:xfrm>
            <a:off x="6285690" y="650350"/>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9pPr>
          </a:lstStyle>
          <a:p/>
        </p:txBody>
      </p:sp>
      <p:sp>
        <p:nvSpPr>
          <p:cNvPr id="512" name="Google Shape;512;p28"/>
          <p:cNvSpPr txBox="1"/>
          <p:nvPr>
            <p:ph idx="16" type="title"/>
          </p:nvPr>
        </p:nvSpPr>
        <p:spPr>
          <a:xfrm>
            <a:off x="6827225" y="1979538"/>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85939C"/>
              </a:buClr>
              <a:buSzPts val="1300"/>
              <a:buFont typeface="Assistant"/>
              <a:buNone/>
              <a:defRPr b="1" sz="1300">
                <a:solidFill>
                  <a:srgbClr val="85939C"/>
                </a:solidFill>
                <a:latin typeface="Assistant"/>
                <a:ea typeface="Assistant"/>
                <a:cs typeface="Assistant"/>
                <a:sym typeface="Assistant"/>
              </a:defRPr>
            </a:lvl1pPr>
            <a:lvl2pPr lvl="1"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2pPr>
            <a:lvl3pPr lvl="2"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3pPr>
            <a:lvl4pPr lvl="3"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4pPr>
            <a:lvl5pPr lvl="4"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5pPr>
            <a:lvl6pPr lvl="5"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6pPr>
            <a:lvl7pPr lvl="6"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7pPr>
            <a:lvl8pPr lvl="7"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8pPr>
            <a:lvl9pPr lvl="8"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9pPr>
          </a:lstStyle>
          <a:p/>
        </p:txBody>
      </p:sp>
      <p:sp>
        <p:nvSpPr>
          <p:cNvPr id="513" name="Google Shape;513;p28"/>
          <p:cNvSpPr/>
          <p:nvPr/>
        </p:nvSpPr>
        <p:spPr>
          <a:xfrm>
            <a:off x="3261880" y="1441363"/>
            <a:ext cx="2656200" cy="2524500"/>
          </a:xfrm>
          <a:prstGeom prst="pentagon">
            <a:avLst>
              <a:gd fmla="val 105146" name="hf"/>
              <a:gd fmla="val 110557"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515" name="Google Shape;515;p28"/>
          <p:cNvSpPr txBox="1"/>
          <p:nvPr>
            <p:ph idx="17"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516" name="Google Shape;516;p28"/>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517" name="Google Shape;517;p2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518" name="Google Shape;518;p28"/>
          <p:cNvSpPr/>
          <p:nvPr/>
        </p:nvSpPr>
        <p:spPr>
          <a:xfrm>
            <a:off x="3261880" y="1441363"/>
            <a:ext cx="2656200" cy="2524500"/>
          </a:xfrm>
          <a:prstGeom prst="pentagon">
            <a:avLst>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28"/>
          <p:cNvGrpSpPr/>
          <p:nvPr/>
        </p:nvGrpSpPr>
        <p:grpSpPr>
          <a:xfrm>
            <a:off x="5667989" y="2096880"/>
            <a:ext cx="617707" cy="1821383"/>
            <a:chOff x="5576108" y="2016725"/>
            <a:chExt cx="565200" cy="1666560"/>
          </a:xfrm>
        </p:grpSpPr>
        <p:sp>
          <p:nvSpPr>
            <p:cNvPr id="520" name="Google Shape;520;p28"/>
            <p:cNvSpPr/>
            <p:nvPr/>
          </p:nvSpPr>
          <p:spPr>
            <a:xfrm>
              <a:off x="5576108" y="2016725"/>
              <a:ext cx="565200" cy="565500"/>
            </a:xfrm>
            <a:prstGeom prst="ellipse">
              <a:avLst/>
            </a:prstGeom>
            <a:solidFill>
              <a:srgbClr val="85939C"/>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02</a:t>
              </a:r>
              <a:endParaRPr b="1">
                <a:solidFill>
                  <a:schemeClr val="lt1"/>
                </a:solidFill>
                <a:latin typeface="Assistant"/>
                <a:ea typeface="Assistant"/>
                <a:cs typeface="Assistant"/>
                <a:sym typeface="Assistant"/>
              </a:endParaRPr>
            </a:p>
          </p:txBody>
        </p:sp>
        <p:sp>
          <p:nvSpPr>
            <p:cNvPr id="521" name="Google Shape;521;p28"/>
            <p:cNvSpPr/>
            <p:nvPr/>
          </p:nvSpPr>
          <p:spPr>
            <a:xfrm rot="6479001">
              <a:off x="5275897" y="3050667"/>
              <a:ext cx="1119386" cy="152834"/>
            </a:xfrm>
            <a:prstGeom prst="rightArrow">
              <a:avLst>
                <a:gd fmla="val 25514" name="adj1"/>
                <a:gd fmla="val 64322" name="adj2"/>
              </a:avLst>
            </a:prstGeom>
            <a:solidFill>
              <a:srgbClr val="8593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grpSp>
      <p:grpSp>
        <p:nvGrpSpPr>
          <p:cNvPr id="522" name="Google Shape;522;p28"/>
          <p:cNvGrpSpPr/>
          <p:nvPr/>
        </p:nvGrpSpPr>
        <p:grpSpPr>
          <a:xfrm>
            <a:off x="3958638" y="3665301"/>
            <a:ext cx="1761947" cy="693313"/>
            <a:chOff x="4012057" y="3451825"/>
            <a:chExt cx="1612175" cy="634379"/>
          </a:xfrm>
        </p:grpSpPr>
        <p:sp>
          <p:nvSpPr>
            <p:cNvPr id="523" name="Google Shape;523;p28"/>
            <p:cNvSpPr/>
            <p:nvPr/>
          </p:nvSpPr>
          <p:spPr>
            <a:xfrm>
              <a:off x="5059033" y="3451825"/>
              <a:ext cx="565200" cy="565500"/>
            </a:xfrm>
            <a:prstGeom prst="ellipse">
              <a:avLst/>
            </a:prstGeom>
            <a:solidFill>
              <a:srgbClr val="25A6E0"/>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03</a:t>
              </a:r>
              <a:endParaRPr b="1">
                <a:solidFill>
                  <a:schemeClr val="lt1"/>
                </a:solidFill>
                <a:latin typeface="Assistant"/>
                <a:ea typeface="Assistant"/>
                <a:cs typeface="Assistant"/>
                <a:sym typeface="Assistant"/>
              </a:endParaRPr>
            </a:p>
          </p:txBody>
        </p:sp>
        <p:sp>
          <p:nvSpPr>
            <p:cNvPr id="524" name="Google Shape;524;p28"/>
            <p:cNvSpPr/>
            <p:nvPr/>
          </p:nvSpPr>
          <p:spPr>
            <a:xfrm rot="10799079">
              <a:off x="4012507" y="3933353"/>
              <a:ext cx="1119600" cy="152703"/>
            </a:xfrm>
            <a:prstGeom prst="rightArrow">
              <a:avLst>
                <a:gd fmla="val 25514" name="adj1"/>
                <a:gd fmla="val 64322" name="adj2"/>
              </a:avLst>
            </a:prstGeom>
            <a:solidFill>
              <a:srgbClr val="25A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grpSp>
      <p:grpSp>
        <p:nvGrpSpPr>
          <p:cNvPr id="525" name="Google Shape;525;p28"/>
          <p:cNvGrpSpPr/>
          <p:nvPr/>
        </p:nvGrpSpPr>
        <p:grpSpPr>
          <a:xfrm>
            <a:off x="2928963" y="2734338"/>
            <a:ext cx="1132982" cy="1548998"/>
            <a:chOff x="3069908" y="2599997"/>
            <a:chExt cx="1036675" cy="1417328"/>
          </a:xfrm>
        </p:grpSpPr>
        <p:sp>
          <p:nvSpPr>
            <p:cNvPr id="526" name="Google Shape;526;p28"/>
            <p:cNvSpPr/>
            <p:nvPr/>
          </p:nvSpPr>
          <p:spPr>
            <a:xfrm>
              <a:off x="3541383" y="3451825"/>
              <a:ext cx="565200" cy="565500"/>
            </a:xfrm>
            <a:prstGeom prst="ellipse">
              <a:avLst/>
            </a:prstGeom>
            <a:solidFill>
              <a:schemeClr val="accent3"/>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04</a:t>
              </a:r>
              <a:endParaRPr b="1">
                <a:solidFill>
                  <a:schemeClr val="lt1"/>
                </a:solidFill>
                <a:latin typeface="Assistant"/>
                <a:ea typeface="Assistant"/>
                <a:cs typeface="Assistant"/>
                <a:sym typeface="Assistant"/>
              </a:endParaRPr>
            </a:p>
          </p:txBody>
        </p:sp>
        <p:sp>
          <p:nvSpPr>
            <p:cNvPr id="527" name="Google Shape;527;p28"/>
            <p:cNvSpPr/>
            <p:nvPr/>
          </p:nvSpPr>
          <p:spPr>
            <a:xfrm rot="-6478717">
              <a:off x="2755922" y="3079191"/>
              <a:ext cx="1119672" cy="153413"/>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grpSp>
      <p:grpSp>
        <p:nvGrpSpPr>
          <p:cNvPr id="528" name="Google Shape;528;p28"/>
          <p:cNvGrpSpPr/>
          <p:nvPr/>
        </p:nvGrpSpPr>
        <p:grpSpPr>
          <a:xfrm>
            <a:off x="2882105" y="1252848"/>
            <a:ext cx="1389051" cy="1462066"/>
            <a:chOff x="3027033" y="1244439"/>
            <a:chExt cx="1270977" cy="1337786"/>
          </a:xfrm>
        </p:grpSpPr>
        <p:sp>
          <p:nvSpPr>
            <p:cNvPr id="529" name="Google Shape;529;p28"/>
            <p:cNvSpPr/>
            <p:nvPr/>
          </p:nvSpPr>
          <p:spPr>
            <a:xfrm>
              <a:off x="3027033" y="2016725"/>
              <a:ext cx="565200" cy="565500"/>
            </a:xfrm>
            <a:prstGeom prst="ellipse">
              <a:avLst/>
            </a:prstGeom>
            <a:solidFill>
              <a:srgbClr val="374059"/>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05</a:t>
              </a:r>
              <a:endParaRPr b="1">
                <a:solidFill>
                  <a:schemeClr val="lt1"/>
                </a:solidFill>
                <a:latin typeface="Assistant"/>
                <a:ea typeface="Assistant"/>
                <a:cs typeface="Assistant"/>
                <a:sym typeface="Assistant"/>
              </a:endParaRPr>
            </a:p>
          </p:txBody>
        </p:sp>
        <p:sp>
          <p:nvSpPr>
            <p:cNvPr id="530" name="Google Shape;530;p28"/>
            <p:cNvSpPr/>
            <p:nvPr/>
          </p:nvSpPr>
          <p:spPr>
            <a:xfrm rot="-2159137">
              <a:off x="3240473" y="1559002"/>
              <a:ext cx="1119673" cy="153273"/>
            </a:xfrm>
            <a:prstGeom prst="rightArrow">
              <a:avLst>
                <a:gd fmla="val 25514" name="adj1"/>
                <a:gd fmla="val 64322" name="adj2"/>
              </a:avLst>
            </a:prstGeom>
            <a:solidFill>
              <a:srgbClr val="3740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grpSp>
      <p:sp>
        <p:nvSpPr>
          <p:cNvPr id="531" name="Google Shape;531;p28"/>
          <p:cNvSpPr txBox="1"/>
          <p:nvPr>
            <p:ph idx="18" type="title"/>
          </p:nvPr>
        </p:nvSpPr>
        <p:spPr>
          <a:xfrm>
            <a:off x="3753201" y="2353450"/>
            <a:ext cx="1673400" cy="10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500"/>
              <a:buFont typeface="Assistant"/>
              <a:buNone/>
              <a:defRPr b="1" sz="1500">
                <a:latin typeface="Assistant"/>
                <a:ea typeface="Assistant"/>
                <a:cs typeface="Assistant"/>
                <a:sym typeface="Assistant"/>
              </a:defRPr>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grpSp>
        <p:nvGrpSpPr>
          <p:cNvPr id="532" name="Google Shape;532;p28"/>
          <p:cNvGrpSpPr/>
          <p:nvPr/>
        </p:nvGrpSpPr>
        <p:grpSpPr>
          <a:xfrm>
            <a:off x="4280935" y="1076330"/>
            <a:ext cx="1737011" cy="1047389"/>
            <a:chOff x="4306958" y="1082925"/>
            <a:chExt cx="1589359" cy="958358"/>
          </a:xfrm>
        </p:grpSpPr>
        <p:sp>
          <p:nvSpPr>
            <p:cNvPr id="533" name="Google Shape;533;p28"/>
            <p:cNvSpPr/>
            <p:nvPr/>
          </p:nvSpPr>
          <p:spPr>
            <a:xfrm>
              <a:off x="4306958" y="1082925"/>
              <a:ext cx="565200" cy="565500"/>
            </a:xfrm>
            <a:prstGeom prst="ellipse">
              <a:avLst/>
            </a:prstGeom>
            <a:solidFill>
              <a:schemeClr val="accent2"/>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01</a:t>
              </a:r>
              <a:endParaRPr b="1">
                <a:solidFill>
                  <a:schemeClr val="lt1"/>
                </a:solidFill>
                <a:latin typeface="Assistant"/>
                <a:ea typeface="Assistant"/>
                <a:cs typeface="Assistant"/>
                <a:sym typeface="Assistant"/>
              </a:endParaRPr>
            </a:p>
          </p:txBody>
        </p:sp>
        <p:sp>
          <p:nvSpPr>
            <p:cNvPr id="534" name="Google Shape;534;p28"/>
            <p:cNvSpPr/>
            <p:nvPr/>
          </p:nvSpPr>
          <p:spPr>
            <a:xfrm rot="2159678">
              <a:off x="4838902" y="1574444"/>
              <a:ext cx="1119431" cy="152476"/>
            </a:xfrm>
            <a:prstGeom prst="rightArrow">
              <a:avLst>
                <a:gd fmla="val 25514" name="adj1"/>
                <a:gd fmla="val 64322"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059"/>
                </a:solidFill>
                <a:latin typeface="Assistant"/>
                <a:ea typeface="Assistant"/>
                <a:cs typeface="Assistant"/>
                <a:sym typeface="Assistant"/>
              </a:endParaRPr>
            </a:p>
          </p:txBody>
        </p:sp>
      </p:grpSp>
      <p:sp>
        <p:nvSpPr>
          <p:cNvPr id="535" name="Google Shape;535;p28"/>
          <p:cNvSpPr txBox="1"/>
          <p:nvPr>
            <p:ph idx="19" type="body"/>
          </p:nvPr>
        </p:nvSpPr>
        <p:spPr>
          <a:xfrm rot="2227">
            <a:off x="6480400" y="3995500"/>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6">
  <p:cSld name="TITLE_AND_BODY_1_3_2_8">
    <p:bg>
      <p:bgPr>
        <a:solidFill>
          <a:schemeClr val="lt1"/>
        </a:solidFill>
      </p:bgPr>
    </p:bg>
    <p:spTree>
      <p:nvGrpSpPr>
        <p:cNvPr id="536" name="Shape 536"/>
        <p:cNvGrpSpPr/>
        <p:nvPr/>
      </p:nvGrpSpPr>
      <p:grpSpPr>
        <a:xfrm>
          <a:off x="0" y="0"/>
          <a:ext cx="0" cy="0"/>
          <a:chOff x="0" y="0"/>
          <a:chExt cx="0" cy="0"/>
        </a:xfrm>
      </p:grpSpPr>
      <p:sp>
        <p:nvSpPr>
          <p:cNvPr id="537" name="Google Shape;537;p29"/>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538" name="Google Shape;538;p29"/>
          <p:cNvSpPr/>
          <p:nvPr/>
        </p:nvSpPr>
        <p:spPr>
          <a:xfrm>
            <a:off x="3900525" y="1000513"/>
            <a:ext cx="866700" cy="866700"/>
          </a:xfrm>
          <a:prstGeom prst="diamond">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4376775" y="1476763"/>
            <a:ext cx="866700" cy="866700"/>
          </a:xfrm>
          <a:prstGeom prst="diamond">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00525" y="2009525"/>
            <a:ext cx="866700" cy="866700"/>
          </a:xfrm>
          <a:prstGeom prst="diamond">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376775" y="2485775"/>
            <a:ext cx="866700" cy="866700"/>
          </a:xfrm>
          <a:prstGeom prst="diamond">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3900513" y="2990525"/>
            <a:ext cx="866700" cy="866700"/>
          </a:xfrm>
          <a:prstGeom prst="diamond">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76763" y="3466775"/>
            <a:ext cx="866700" cy="866700"/>
          </a:xfrm>
          <a:prstGeom prst="diamond">
            <a:avLst/>
          </a:prstGeom>
          <a:solidFill>
            <a:srgbClr val="ED61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29"/>
          <p:cNvCxnSpPr/>
          <p:nvPr/>
        </p:nvCxnSpPr>
        <p:spPr>
          <a:xfrm>
            <a:off x="0" y="1433875"/>
            <a:ext cx="628800" cy="0"/>
          </a:xfrm>
          <a:prstGeom prst="straightConnector1">
            <a:avLst/>
          </a:prstGeom>
          <a:noFill/>
          <a:ln cap="flat" cmpd="sng" w="19050">
            <a:solidFill>
              <a:srgbClr val="D4DEE8"/>
            </a:solidFill>
            <a:prstDash val="solid"/>
            <a:round/>
            <a:headEnd len="med" w="med" type="none"/>
            <a:tailEnd len="med" w="med" type="none"/>
          </a:ln>
        </p:spPr>
      </p:cxnSp>
      <p:cxnSp>
        <p:nvCxnSpPr>
          <p:cNvPr id="545" name="Google Shape;545;p29"/>
          <p:cNvCxnSpPr/>
          <p:nvPr/>
        </p:nvCxnSpPr>
        <p:spPr>
          <a:xfrm>
            <a:off x="0" y="2428875"/>
            <a:ext cx="628800" cy="0"/>
          </a:xfrm>
          <a:prstGeom prst="straightConnector1">
            <a:avLst/>
          </a:prstGeom>
          <a:noFill/>
          <a:ln cap="flat" cmpd="sng" w="19050">
            <a:solidFill>
              <a:srgbClr val="D4DEE8"/>
            </a:solidFill>
            <a:prstDash val="solid"/>
            <a:round/>
            <a:headEnd len="med" w="med" type="none"/>
            <a:tailEnd len="med" w="med" type="none"/>
          </a:ln>
        </p:spPr>
      </p:cxnSp>
      <p:cxnSp>
        <p:nvCxnSpPr>
          <p:cNvPr id="546" name="Google Shape;546;p29"/>
          <p:cNvCxnSpPr/>
          <p:nvPr/>
        </p:nvCxnSpPr>
        <p:spPr>
          <a:xfrm>
            <a:off x="0" y="3423875"/>
            <a:ext cx="628800" cy="0"/>
          </a:xfrm>
          <a:prstGeom prst="straightConnector1">
            <a:avLst/>
          </a:prstGeom>
          <a:noFill/>
          <a:ln cap="flat" cmpd="sng" w="19050">
            <a:solidFill>
              <a:srgbClr val="D4DEE8"/>
            </a:solidFill>
            <a:prstDash val="solid"/>
            <a:round/>
            <a:headEnd len="med" w="med" type="none"/>
            <a:tailEnd len="med" w="med" type="none"/>
          </a:ln>
        </p:spPr>
      </p:cxnSp>
      <p:cxnSp>
        <p:nvCxnSpPr>
          <p:cNvPr id="547" name="Google Shape;547;p29"/>
          <p:cNvCxnSpPr/>
          <p:nvPr/>
        </p:nvCxnSpPr>
        <p:spPr>
          <a:xfrm>
            <a:off x="8515200" y="1952125"/>
            <a:ext cx="628800" cy="0"/>
          </a:xfrm>
          <a:prstGeom prst="straightConnector1">
            <a:avLst/>
          </a:prstGeom>
          <a:noFill/>
          <a:ln cap="flat" cmpd="sng" w="19050">
            <a:solidFill>
              <a:srgbClr val="D4DEE8"/>
            </a:solidFill>
            <a:prstDash val="solid"/>
            <a:round/>
            <a:headEnd len="med" w="med" type="none"/>
            <a:tailEnd len="med" w="med" type="none"/>
          </a:ln>
        </p:spPr>
      </p:cxnSp>
      <p:cxnSp>
        <p:nvCxnSpPr>
          <p:cNvPr id="548" name="Google Shape;548;p29"/>
          <p:cNvCxnSpPr/>
          <p:nvPr/>
        </p:nvCxnSpPr>
        <p:spPr>
          <a:xfrm>
            <a:off x="8515200" y="2933125"/>
            <a:ext cx="628800" cy="0"/>
          </a:xfrm>
          <a:prstGeom prst="straightConnector1">
            <a:avLst/>
          </a:prstGeom>
          <a:noFill/>
          <a:ln cap="flat" cmpd="sng" w="19050">
            <a:solidFill>
              <a:srgbClr val="D4DEE8"/>
            </a:solidFill>
            <a:prstDash val="solid"/>
            <a:round/>
            <a:headEnd len="med" w="med" type="none"/>
            <a:tailEnd len="med" w="med" type="none"/>
          </a:ln>
        </p:spPr>
      </p:cxnSp>
      <p:cxnSp>
        <p:nvCxnSpPr>
          <p:cNvPr id="549" name="Google Shape;549;p29"/>
          <p:cNvCxnSpPr/>
          <p:nvPr/>
        </p:nvCxnSpPr>
        <p:spPr>
          <a:xfrm>
            <a:off x="8515200" y="3900125"/>
            <a:ext cx="628800" cy="0"/>
          </a:xfrm>
          <a:prstGeom prst="straightConnector1">
            <a:avLst/>
          </a:prstGeom>
          <a:noFill/>
          <a:ln cap="flat" cmpd="sng" w="19050">
            <a:solidFill>
              <a:srgbClr val="D4DEE8"/>
            </a:solidFill>
            <a:prstDash val="solid"/>
            <a:round/>
            <a:headEnd len="med" w="med" type="none"/>
            <a:tailEnd len="med" w="med" type="none"/>
          </a:ln>
        </p:spPr>
      </p:cxnSp>
      <p:sp>
        <p:nvSpPr>
          <p:cNvPr id="550" name="Google Shape;550;p29"/>
          <p:cNvSpPr txBox="1"/>
          <p:nvPr>
            <p:ph type="title"/>
          </p:nvPr>
        </p:nvSpPr>
        <p:spPr>
          <a:xfrm>
            <a:off x="1087200" y="1266797"/>
            <a:ext cx="21336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spcBef>
                <a:spcPts val="0"/>
              </a:spcBef>
              <a:spcAft>
                <a:spcPts val="0"/>
              </a:spcAft>
              <a:buSzPts val="1400"/>
              <a:buFont typeface="Assistant SemiBold"/>
              <a:buNone/>
              <a:defRPr>
                <a:latin typeface="Assistant SemiBold"/>
                <a:ea typeface="Assistant SemiBold"/>
                <a:cs typeface="Assistant SemiBold"/>
                <a:sym typeface="Assistant SemiBold"/>
              </a:defRPr>
            </a:lvl2pPr>
            <a:lvl3pPr lvl="2" rtl="0">
              <a:spcBef>
                <a:spcPts val="0"/>
              </a:spcBef>
              <a:spcAft>
                <a:spcPts val="0"/>
              </a:spcAft>
              <a:buSzPts val="1400"/>
              <a:buFont typeface="Assistant SemiBold"/>
              <a:buNone/>
              <a:defRPr>
                <a:latin typeface="Assistant SemiBold"/>
                <a:ea typeface="Assistant SemiBold"/>
                <a:cs typeface="Assistant SemiBold"/>
                <a:sym typeface="Assistant SemiBold"/>
              </a:defRPr>
            </a:lvl3pPr>
            <a:lvl4pPr lvl="3" rtl="0">
              <a:spcBef>
                <a:spcPts val="0"/>
              </a:spcBef>
              <a:spcAft>
                <a:spcPts val="0"/>
              </a:spcAft>
              <a:buSzPts val="1400"/>
              <a:buFont typeface="Assistant SemiBold"/>
              <a:buNone/>
              <a:defRPr>
                <a:latin typeface="Assistant SemiBold"/>
                <a:ea typeface="Assistant SemiBold"/>
                <a:cs typeface="Assistant SemiBold"/>
                <a:sym typeface="Assistant SemiBold"/>
              </a:defRPr>
            </a:lvl4pPr>
            <a:lvl5pPr lvl="4" rtl="0">
              <a:spcBef>
                <a:spcPts val="0"/>
              </a:spcBef>
              <a:spcAft>
                <a:spcPts val="0"/>
              </a:spcAft>
              <a:buSzPts val="1400"/>
              <a:buFont typeface="Assistant SemiBold"/>
              <a:buNone/>
              <a:defRPr>
                <a:latin typeface="Assistant SemiBold"/>
                <a:ea typeface="Assistant SemiBold"/>
                <a:cs typeface="Assistant SemiBold"/>
                <a:sym typeface="Assistant SemiBold"/>
              </a:defRPr>
            </a:lvl5pPr>
            <a:lvl6pPr lvl="5" rtl="0">
              <a:spcBef>
                <a:spcPts val="0"/>
              </a:spcBef>
              <a:spcAft>
                <a:spcPts val="0"/>
              </a:spcAft>
              <a:buSzPts val="1400"/>
              <a:buFont typeface="Assistant SemiBold"/>
              <a:buNone/>
              <a:defRPr>
                <a:latin typeface="Assistant SemiBold"/>
                <a:ea typeface="Assistant SemiBold"/>
                <a:cs typeface="Assistant SemiBold"/>
                <a:sym typeface="Assistant SemiBold"/>
              </a:defRPr>
            </a:lvl6pPr>
            <a:lvl7pPr lvl="6" rtl="0">
              <a:spcBef>
                <a:spcPts val="0"/>
              </a:spcBef>
              <a:spcAft>
                <a:spcPts val="0"/>
              </a:spcAft>
              <a:buSzPts val="1400"/>
              <a:buFont typeface="Assistant SemiBold"/>
              <a:buNone/>
              <a:defRPr>
                <a:latin typeface="Assistant SemiBold"/>
                <a:ea typeface="Assistant SemiBold"/>
                <a:cs typeface="Assistant SemiBold"/>
                <a:sym typeface="Assistant SemiBold"/>
              </a:defRPr>
            </a:lvl7pPr>
            <a:lvl8pPr lvl="7" rtl="0">
              <a:spcBef>
                <a:spcPts val="0"/>
              </a:spcBef>
              <a:spcAft>
                <a:spcPts val="0"/>
              </a:spcAft>
              <a:buSzPts val="1400"/>
              <a:buFont typeface="Assistant SemiBold"/>
              <a:buNone/>
              <a:defRPr>
                <a:latin typeface="Assistant SemiBold"/>
                <a:ea typeface="Assistant SemiBold"/>
                <a:cs typeface="Assistant SemiBold"/>
                <a:sym typeface="Assistant SemiBold"/>
              </a:defRPr>
            </a:lvl8pPr>
            <a:lvl9pPr lvl="8" rtl="0">
              <a:spcBef>
                <a:spcPts val="0"/>
              </a:spcBef>
              <a:spcAft>
                <a:spcPts val="0"/>
              </a:spcAft>
              <a:buSzPts val="1400"/>
              <a:buFont typeface="Assistant SemiBold"/>
              <a:buNone/>
              <a:defRPr>
                <a:latin typeface="Assistant SemiBold"/>
                <a:ea typeface="Assistant SemiBold"/>
                <a:cs typeface="Assistant SemiBold"/>
                <a:sym typeface="Assistant SemiBold"/>
              </a:defRPr>
            </a:lvl9pPr>
          </a:lstStyle>
          <a:p/>
        </p:txBody>
      </p:sp>
      <p:sp>
        <p:nvSpPr>
          <p:cNvPr id="551" name="Google Shape;551;p29"/>
          <p:cNvSpPr txBox="1"/>
          <p:nvPr>
            <p:ph idx="1" type="body"/>
          </p:nvPr>
        </p:nvSpPr>
        <p:spPr>
          <a:xfrm>
            <a:off x="1087125" y="1515800"/>
            <a:ext cx="2133600" cy="393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1pPr>
            <a:lvl2pPr indent="-298450" lvl="1" marL="9144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2pPr>
            <a:lvl3pPr indent="-298450" lvl="2" marL="13716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3pPr>
            <a:lvl4pPr indent="-298450" lvl="3" marL="18288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4pPr>
            <a:lvl5pPr indent="-298450" lvl="4" marL="22860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5pPr>
            <a:lvl6pPr indent="-298450" lvl="5" marL="27432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6pPr>
            <a:lvl7pPr indent="-298450" lvl="6" marL="32004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7pPr>
            <a:lvl8pPr indent="-298450" lvl="7" marL="36576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8pPr>
            <a:lvl9pPr indent="-298450" lvl="8" marL="41148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9pPr>
          </a:lstStyle>
          <a:p/>
        </p:txBody>
      </p:sp>
      <p:sp>
        <p:nvSpPr>
          <p:cNvPr id="552" name="Google Shape;552;p29"/>
          <p:cNvSpPr txBox="1"/>
          <p:nvPr>
            <p:ph idx="2" type="title"/>
          </p:nvPr>
        </p:nvSpPr>
        <p:spPr>
          <a:xfrm>
            <a:off x="1087200" y="2267422"/>
            <a:ext cx="21336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300"/>
              <a:buFont typeface="Assistant SemiBold"/>
              <a:buNone/>
              <a:defRPr sz="1300">
                <a:solidFill>
                  <a:schemeClr val="dk1"/>
                </a:solidFill>
                <a:latin typeface="Assistant SemiBold"/>
                <a:ea typeface="Assistant SemiBold"/>
                <a:cs typeface="Assistant SemiBold"/>
                <a:sym typeface="Assistant SemiBold"/>
              </a:defRPr>
            </a:lvl1pPr>
            <a:lvl2pPr lvl="1"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2pPr>
            <a:lvl3pPr lvl="2"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3pPr>
            <a:lvl4pPr lvl="3"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4pPr>
            <a:lvl5pPr lvl="4"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5pPr>
            <a:lvl6pPr lvl="5"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6pPr>
            <a:lvl7pPr lvl="6"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7pPr>
            <a:lvl8pPr lvl="7"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8pPr>
            <a:lvl9pPr lvl="8"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9pPr>
          </a:lstStyle>
          <a:p/>
        </p:txBody>
      </p:sp>
      <p:sp>
        <p:nvSpPr>
          <p:cNvPr id="553" name="Google Shape;553;p29"/>
          <p:cNvSpPr txBox="1"/>
          <p:nvPr>
            <p:ph idx="3" type="body"/>
          </p:nvPr>
        </p:nvSpPr>
        <p:spPr>
          <a:xfrm>
            <a:off x="1087125" y="2516425"/>
            <a:ext cx="2133600" cy="393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1pPr>
            <a:lvl2pPr indent="-298450" lvl="1" marL="9144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2pPr>
            <a:lvl3pPr indent="-298450" lvl="2" marL="13716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3pPr>
            <a:lvl4pPr indent="-298450" lvl="3" marL="18288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4pPr>
            <a:lvl5pPr indent="-298450" lvl="4" marL="22860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5pPr>
            <a:lvl6pPr indent="-298450" lvl="5" marL="27432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6pPr>
            <a:lvl7pPr indent="-298450" lvl="6" marL="32004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7pPr>
            <a:lvl8pPr indent="-298450" lvl="7" marL="36576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8pPr>
            <a:lvl9pPr indent="-298450" lvl="8" marL="41148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9pPr>
          </a:lstStyle>
          <a:p/>
        </p:txBody>
      </p:sp>
      <p:sp>
        <p:nvSpPr>
          <p:cNvPr id="554" name="Google Shape;554;p29"/>
          <p:cNvSpPr txBox="1"/>
          <p:nvPr>
            <p:ph idx="4" type="title"/>
          </p:nvPr>
        </p:nvSpPr>
        <p:spPr>
          <a:xfrm>
            <a:off x="1091925" y="3246622"/>
            <a:ext cx="21336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spcBef>
                <a:spcPts val="0"/>
              </a:spcBef>
              <a:spcAft>
                <a:spcPts val="0"/>
              </a:spcAft>
              <a:buSzPts val="1400"/>
              <a:buFont typeface="Assistant SemiBold"/>
              <a:buNone/>
              <a:defRPr>
                <a:latin typeface="Assistant SemiBold"/>
                <a:ea typeface="Assistant SemiBold"/>
                <a:cs typeface="Assistant SemiBold"/>
                <a:sym typeface="Assistant SemiBold"/>
              </a:defRPr>
            </a:lvl2pPr>
            <a:lvl3pPr lvl="2" rtl="0">
              <a:spcBef>
                <a:spcPts val="0"/>
              </a:spcBef>
              <a:spcAft>
                <a:spcPts val="0"/>
              </a:spcAft>
              <a:buSzPts val="1400"/>
              <a:buFont typeface="Assistant SemiBold"/>
              <a:buNone/>
              <a:defRPr>
                <a:latin typeface="Assistant SemiBold"/>
                <a:ea typeface="Assistant SemiBold"/>
                <a:cs typeface="Assistant SemiBold"/>
                <a:sym typeface="Assistant SemiBold"/>
              </a:defRPr>
            </a:lvl3pPr>
            <a:lvl4pPr lvl="3" rtl="0">
              <a:spcBef>
                <a:spcPts val="0"/>
              </a:spcBef>
              <a:spcAft>
                <a:spcPts val="0"/>
              </a:spcAft>
              <a:buSzPts val="1400"/>
              <a:buFont typeface="Assistant SemiBold"/>
              <a:buNone/>
              <a:defRPr>
                <a:latin typeface="Assistant SemiBold"/>
                <a:ea typeface="Assistant SemiBold"/>
                <a:cs typeface="Assistant SemiBold"/>
                <a:sym typeface="Assistant SemiBold"/>
              </a:defRPr>
            </a:lvl4pPr>
            <a:lvl5pPr lvl="4" rtl="0">
              <a:spcBef>
                <a:spcPts val="0"/>
              </a:spcBef>
              <a:spcAft>
                <a:spcPts val="0"/>
              </a:spcAft>
              <a:buSzPts val="1400"/>
              <a:buFont typeface="Assistant SemiBold"/>
              <a:buNone/>
              <a:defRPr>
                <a:latin typeface="Assistant SemiBold"/>
                <a:ea typeface="Assistant SemiBold"/>
                <a:cs typeface="Assistant SemiBold"/>
                <a:sym typeface="Assistant SemiBold"/>
              </a:defRPr>
            </a:lvl5pPr>
            <a:lvl6pPr lvl="5" rtl="0">
              <a:spcBef>
                <a:spcPts val="0"/>
              </a:spcBef>
              <a:spcAft>
                <a:spcPts val="0"/>
              </a:spcAft>
              <a:buSzPts val="1400"/>
              <a:buFont typeface="Assistant SemiBold"/>
              <a:buNone/>
              <a:defRPr>
                <a:latin typeface="Assistant SemiBold"/>
                <a:ea typeface="Assistant SemiBold"/>
                <a:cs typeface="Assistant SemiBold"/>
                <a:sym typeface="Assistant SemiBold"/>
              </a:defRPr>
            </a:lvl6pPr>
            <a:lvl7pPr lvl="6" rtl="0">
              <a:spcBef>
                <a:spcPts val="0"/>
              </a:spcBef>
              <a:spcAft>
                <a:spcPts val="0"/>
              </a:spcAft>
              <a:buSzPts val="1400"/>
              <a:buFont typeface="Assistant SemiBold"/>
              <a:buNone/>
              <a:defRPr>
                <a:latin typeface="Assistant SemiBold"/>
                <a:ea typeface="Assistant SemiBold"/>
                <a:cs typeface="Assistant SemiBold"/>
                <a:sym typeface="Assistant SemiBold"/>
              </a:defRPr>
            </a:lvl7pPr>
            <a:lvl8pPr lvl="7" rtl="0">
              <a:spcBef>
                <a:spcPts val="0"/>
              </a:spcBef>
              <a:spcAft>
                <a:spcPts val="0"/>
              </a:spcAft>
              <a:buSzPts val="1400"/>
              <a:buFont typeface="Assistant SemiBold"/>
              <a:buNone/>
              <a:defRPr>
                <a:latin typeface="Assistant SemiBold"/>
                <a:ea typeface="Assistant SemiBold"/>
                <a:cs typeface="Assistant SemiBold"/>
                <a:sym typeface="Assistant SemiBold"/>
              </a:defRPr>
            </a:lvl8pPr>
            <a:lvl9pPr lvl="8" rtl="0">
              <a:spcBef>
                <a:spcPts val="0"/>
              </a:spcBef>
              <a:spcAft>
                <a:spcPts val="0"/>
              </a:spcAft>
              <a:buSzPts val="1400"/>
              <a:buFont typeface="Assistant SemiBold"/>
              <a:buNone/>
              <a:defRPr>
                <a:latin typeface="Assistant SemiBold"/>
                <a:ea typeface="Assistant SemiBold"/>
                <a:cs typeface="Assistant SemiBold"/>
                <a:sym typeface="Assistant SemiBold"/>
              </a:defRPr>
            </a:lvl9pPr>
          </a:lstStyle>
          <a:p/>
        </p:txBody>
      </p:sp>
      <p:sp>
        <p:nvSpPr>
          <p:cNvPr id="555" name="Google Shape;555;p29"/>
          <p:cNvSpPr txBox="1"/>
          <p:nvPr>
            <p:ph idx="5" type="body"/>
          </p:nvPr>
        </p:nvSpPr>
        <p:spPr>
          <a:xfrm>
            <a:off x="1096725" y="3495625"/>
            <a:ext cx="2133600" cy="393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1pPr>
            <a:lvl2pPr indent="-298450" lvl="1" marL="9144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2pPr>
            <a:lvl3pPr indent="-298450" lvl="2" marL="13716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3pPr>
            <a:lvl4pPr indent="-298450" lvl="3" marL="18288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4pPr>
            <a:lvl5pPr indent="-298450" lvl="4" marL="22860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5pPr>
            <a:lvl6pPr indent="-298450" lvl="5" marL="27432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6pPr>
            <a:lvl7pPr indent="-298450" lvl="6" marL="32004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7pPr>
            <a:lvl8pPr indent="-298450" lvl="7" marL="36576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8pPr>
            <a:lvl9pPr indent="-298450" lvl="8" marL="4114800" rtl="0">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9pPr>
          </a:lstStyle>
          <a:p/>
        </p:txBody>
      </p:sp>
      <p:sp>
        <p:nvSpPr>
          <p:cNvPr id="556" name="Google Shape;556;p29"/>
          <p:cNvSpPr txBox="1"/>
          <p:nvPr>
            <p:ph idx="6" type="title"/>
          </p:nvPr>
        </p:nvSpPr>
        <p:spPr>
          <a:xfrm>
            <a:off x="5956375" y="1761872"/>
            <a:ext cx="2133600" cy="2490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lgn="r">
              <a:spcBef>
                <a:spcPts val="0"/>
              </a:spcBef>
              <a:spcAft>
                <a:spcPts val="0"/>
              </a:spcAft>
              <a:buSzPts val="1400"/>
              <a:buFont typeface="Assistant SemiBold"/>
              <a:buNone/>
              <a:defRPr>
                <a:latin typeface="Assistant SemiBold"/>
                <a:ea typeface="Assistant SemiBold"/>
                <a:cs typeface="Assistant SemiBold"/>
                <a:sym typeface="Assistant SemiBold"/>
              </a:defRPr>
            </a:lvl2pPr>
            <a:lvl3pPr lvl="2" rtl="0" algn="r">
              <a:spcBef>
                <a:spcPts val="0"/>
              </a:spcBef>
              <a:spcAft>
                <a:spcPts val="0"/>
              </a:spcAft>
              <a:buSzPts val="1400"/>
              <a:buFont typeface="Assistant SemiBold"/>
              <a:buNone/>
              <a:defRPr>
                <a:latin typeface="Assistant SemiBold"/>
                <a:ea typeface="Assistant SemiBold"/>
                <a:cs typeface="Assistant SemiBold"/>
                <a:sym typeface="Assistant SemiBold"/>
              </a:defRPr>
            </a:lvl3pPr>
            <a:lvl4pPr lvl="3" rtl="0" algn="r">
              <a:spcBef>
                <a:spcPts val="0"/>
              </a:spcBef>
              <a:spcAft>
                <a:spcPts val="0"/>
              </a:spcAft>
              <a:buSzPts val="1400"/>
              <a:buFont typeface="Assistant SemiBold"/>
              <a:buNone/>
              <a:defRPr>
                <a:latin typeface="Assistant SemiBold"/>
                <a:ea typeface="Assistant SemiBold"/>
                <a:cs typeface="Assistant SemiBold"/>
                <a:sym typeface="Assistant SemiBold"/>
              </a:defRPr>
            </a:lvl4pPr>
            <a:lvl5pPr lvl="4" rtl="0" algn="r">
              <a:spcBef>
                <a:spcPts val="0"/>
              </a:spcBef>
              <a:spcAft>
                <a:spcPts val="0"/>
              </a:spcAft>
              <a:buSzPts val="1400"/>
              <a:buFont typeface="Assistant SemiBold"/>
              <a:buNone/>
              <a:defRPr>
                <a:latin typeface="Assistant SemiBold"/>
                <a:ea typeface="Assistant SemiBold"/>
                <a:cs typeface="Assistant SemiBold"/>
                <a:sym typeface="Assistant SemiBold"/>
              </a:defRPr>
            </a:lvl5pPr>
            <a:lvl6pPr lvl="5" rtl="0" algn="r">
              <a:spcBef>
                <a:spcPts val="0"/>
              </a:spcBef>
              <a:spcAft>
                <a:spcPts val="0"/>
              </a:spcAft>
              <a:buSzPts val="1400"/>
              <a:buFont typeface="Assistant SemiBold"/>
              <a:buNone/>
              <a:defRPr>
                <a:latin typeface="Assistant SemiBold"/>
                <a:ea typeface="Assistant SemiBold"/>
                <a:cs typeface="Assistant SemiBold"/>
                <a:sym typeface="Assistant SemiBold"/>
              </a:defRPr>
            </a:lvl6pPr>
            <a:lvl7pPr lvl="6" rtl="0" algn="r">
              <a:spcBef>
                <a:spcPts val="0"/>
              </a:spcBef>
              <a:spcAft>
                <a:spcPts val="0"/>
              </a:spcAft>
              <a:buSzPts val="1400"/>
              <a:buFont typeface="Assistant SemiBold"/>
              <a:buNone/>
              <a:defRPr>
                <a:latin typeface="Assistant SemiBold"/>
                <a:ea typeface="Assistant SemiBold"/>
                <a:cs typeface="Assistant SemiBold"/>
                <a:sym typeface="Assistant SemiBold"/>
              </a:defRPr>
            </a:lvl7pPr>
            <a:lvl8pPr lvl="7" rtl="0" algn="r">
              <a:spcBef>
                <a:spcPts val="0"/>
              </a:spcBef>
              <a:spcAft>
                <a:spcPts val="0"/>
              </a:spcAft>
              <a:buSzPts val="1400"/>
              <a:buFont typeface="Assistant SemiBold"/>
              <a:buNone/>
              <a:defRPr>
                <a:latin typeface="Assistant SemiBold"/>
                <a:ea typeface="Assistant SemiBold"/>
                <a:cs typeface="Assistant SemiBold"/>
                <a:sym typeface="Assistant SemiBold"/>
              </a:defRPr>
            </a:lvl8pPr>
            <a:lvl9pPr lvl="8" rtl="0" algn="r">
              <a:spcBef>
                <a:spcPts val="0"/>
              </a:spcBef>
              <a:spcAft>
                <a:spcPts val="0"/>
              </a:spcAft>
              <a:buSzPts val="1400"/>
              <a:buFont typeface="Assistant SemiBold"/>
              <a:buNone/>
              <a:defRPr>
                <a:latin typeface="Assistant SemiBold"/>
                <a:ea typeface="Assistant SemiBold"/>
                <a:cs typeface="Assistant SemiBold"/>
                <a:sym typeface="Assistant SemiBold"/>
              </a:defRPr>
            </a:lvl9pPr>
          </a:lstStyle>
          <a:p/>
        </p:txBody>
      </p:sp>
      <p:sp>
        <p:nvSpPr>
          <p:cNvPr id="557" name="Google Shape;557;p29"/>
          <p:cNvSpPr txBox="1"/>
          <p:nvPr>
            <p:ph idx="7" type="body"/>
          </p:nvPr>
        </p:nvSpPr>
        <p:spPr>
          <a:xfrm>
            <a:off x="5956300" y="2009525"/>
            <a:ext cx="2133600" cy="393900"/>
          </a:xfrm>
          <a:prstGeom prst="rect">
            <a:avLst/>
          </a:prstGeom>
          <a:noFill/>
          <a:ln>
            <a:noFill/>
          </a:ln>
        </p:spPr>
        <p:txBody>
          <a:bodyPr anchorCtr="0" anchor="t" bIns="91425" lIns="91425" spcFirstLastPara="1" rIns="91425" wrap="square" tIns="91425">
            <a:noAutofit/>
          </a:bodyPr>
          <a:lstStyle>
            <a:lvl1pPr indent="-298450" lvl="0" marL="4572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1pPr>
            <a:lvl2pPr indent="-298450" lvl="1" marL="9144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2pPr>
            <a:lvl3pPr indent="-298450" lvl="2" marL="13716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3pPr>
            <a:lvl4pPr indent="-298450" lvl="3" marL="18288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4pPr>
            <a:lvl5pPr indent="-298450" lvl="4" marL="22860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5pPr>
            <a:lvl6pPr indent="-298450" lvl="5" marL="27432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6pPr>
            <a:lvl7pPr indent="-298450" lvl="6" marL="32004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7pPr>
            <a:lvl8pPr indent="-298450" lvl="7" marL="36576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8pPr>
            <a:lvl9pPr indent="-298450" lvl="8" marL="41148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9pPr>
          </a:lstStyle>
          <a:p/>
        </p:txBody>
      </p:sp>
      <p:sp>
        <p:nvSpPr>
          <p:cNvPr id="558" name="Google Shape;558;p29"/>
          <p:cNvSpPr txBox="1"/>
          <p:nvPr>
            <p:ph idx="8" type="title"/>
          </p:nvPr>
        </p:nvSpPr>
        <p:spPr>
          <a:xfrm>
            <a:off x="5956375" y="2762497"/>
            <a:ext cx="2133600" cy="2490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lgn="r">
              <a:spcBef>
                <a:spcPts val="0"/>
              </a:spcBef>
              <a:spcAft>
                <a:spcPts val="0"/>
              </a:spcAft>
              <a:buSzPts val="1400"/>
              <a:buFont typeface="Assistant SemiBold"/>
              <a:buNone/>
              <a:defRPr>
                <a:latin typeface="Assistant SemiBold"/>
                <a:ea typeface="Assistant SemiBold"/>
                <a:cs typeface="Assistant SemiBold"/>
                <a:sym typeface="Assistant SemiBold"/>
              </a:defRPr>
            </a:lvl2pPr>
            <a:lvl3pPr lvl="2" rtl="0" algn="r">
              <a:spcBef>
                <a:spcPts val="0"/>
              </a:spcBef>
              <a:spcAft>
                <a:spcPts val="0"/>
              </a:spcAft>
              <a:buSzPts val="1400"/>
              <a:buFont typeface="Assistant SemiBold"/>
              <a:buNone/>
              <a:defRPr>
                <a:latin typeface="Assistant SemiBold"/>
                <a:ea typeface="Assistant SemiBold"/>
                <a:cs typeface="Assistant SemiBold"/>
                <a:sym typeface="Assistant SemiBold"/>
              </a:defRPr>
            </a:lvl3pPr>
            <a:lvl4pPr lvl="3" rtl="0" algn="r">
              <a:spcBef>
                <a:spcPts val="0"/>
              </a:spcBef>
              <a:spcAft>
                <a:spcPts val="0"/>
              </a:spcAft>
              <a:buSzPts val="1400"/>
              <a:buFont typeface="Assistant SemiBold"/>
              <a:buNone/>
              <a:defRPr>
                <a:latin typeface="Assistant SemiBold"/>
                <a:ea typeface="Assistant SemiBold"/>
                <a:cs typeface="Assistant SemiBold"/>
                <a:sym typeface="Assistant SemiBold"/>
              </a:defRPr>
            </a:lvl4pPr>
            <a:lvl5pPr lvl="4" rtl="0" algn="r">
              <a:spcBef>
                <a:spcPts val="0"/>
              </a:spcBef>
              <a:spcAft>
                <a:spcPts val="0"/>
              </a:spcAft>
              <a:buSzPts val="1400"/>
              <a:buFont typeface="Assistant SemiBold"/>
              <a:buNone/>
              <a:defRPr>
                <a:latin typeface="Assistant SemiBold"/>
                <a:ea typeface="Assistant SemiBold"/>
                <a:cs typeface="Assistant SemiBold"/>
                <a:sym typeface="Assistant SemiBold"/>
              </a:defRPr>
            </a:lvl5pPr>
            <a:lvl6pPr lvl="5" rtl="0" algn="r">
              <a:spcBef>
                <a:spcPts val="0"/>
              </a:spcBef>
              <a:spcAft>
                <a:spcPts val="0"/>
              </a:spcAft>
              <a:buSzPts val="1400"/>
              <a:buFont typeface="Assistant SemiBold"/>
              <a:buNone/>
              <a:defRPr>
                <a:latin typeface="Assistant SemiBold"/>
                <a:ea typeface="Assistant SemiBold"/>
                <a:cs typeface="Assistant SemiBold"/>
                <a:sym typeface="Assistant SemiBold"/>
              </a:defRPr>
            </a:lvl6pPr>
            <a:lvl7pPr lvl="6" rtl="0" algn="r">
              <a:spcBef>
                <a:spcPts val="0"/>
              </a:spcBef>
              <a:spcAft>
                <a:spcPts val="0"/>
              </a:spcAft>
              <a:buSzPts val="1400"/>
              <a:buFont typeface="Assistant SemiBold"/>
              <a:buNone/>
              <a:defRPr>
                <a:latin typeface="Assistant SemiBold"/>
                <a:ea typeface="Assistant SemiBold"/>
                <a:cs typeface="Assistant SemiBold"/>
                <a:sym typeface="Assistant SemiBold"/>
              </a:defRPr>
            </a:lvl7pPr>
            <a:lvl8pPr lvl="7" rtl="0" algn="r">
              <a:spcBef>
                <a:spcPts val="0"/>
              </a:spcBef>
              <a:spcAft>
                <a:spcPts val="0"/>
              </a:spcAft>
              <a:buSzPts val="1400"/>
              <a:buFont typeface="Assistant SemiBold"/>
              <a:buNone/>
              <a:defRPr>
                <a:latin typeface="Assistant SemiBold"/>
                <a:ea typeface="Assistant SemiBold"/>
                <a:cs typeface="Assistant SemiBold"/>
                <a:sym typeface="Assistant SemiBold"/>
              </a:defRPr>
            </a:lvl8pPr>
            <a:lvl9pPr lvl="8" rtl="0" algn="r">
              <a:spcBef>
                <a:spcPts val="0"/>
              </a:spcBef>
              <a:spcAft>
                <a:spcPts val="0"/>
              </a:spcAft>
              <a:buSzPts val="1400"/>
              <a:buFont typeface="Assistant SemiBold"/>
              <a:buNone/>
              <a:defRPr>
                <a:latin typeface="Assistant SemiBold"/>
                <a:ea typeface="Assistant SemiBold"/>
                <a:cs typeface="Assistant SemiBold"/>
                <a:sym typeface="Assistant SemiBold"/>
              </a:defRPr>
            </a:lvl9pPr>
          </a:lstStyle>
          <a:p/>
        </p:txBody>
      </p:sp>
      <p:sp>
        <p:nvSpPr>
          <p:cNvPr id="559" name="Google Shape;559;p29"/>
          <p:cNvSpPr txBox="1"/>
          <p:nvPr>
            <p:ph idx="9" type="body"/>
          </p:nvPr>
        </p:nvSpPr>
        <p:spPr>
          <a:xfrm>
            <a:off x="5956300" y="3010150"/>
            <a:ext cx="2133600" cy="393900"/>
          </a:xfrm>
          <a:prstGeom prst="rect">
            <a:avLst/>
          </a:prstGeom>
          <a:noFill/>
          <a:ln>
            <a:noFill/>
          </a:ln>
        </p:spPr>
        <p:txBody>
          <a:bodyPr anchorCtr="0" anchor="t" bIns="91425" lIns="91425" spcFirstLastPara="1" rIns="91425" wrap="square" tIns="91425">
            <a:noAutofit/>
          </a:bodyPr>
          <a:lstStyle>
            <a:lvl1pPr indent="-298450" lvl="0" marL="4572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1pPr>
            <a:lvl2pPr indent="-298450" lvl="1" marL="9144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2pPr>
            <a:lvl3pPr indent="-298450" lvl="2" marL="13716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3pPr>
            <a:lvl4pPr indent="-298450" lvl="3" marL="18288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4pPr>
            <a:lvl5pPr indent="-298450" lvl="4" marL="22860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5pPr>
            <a:lvl6pPr indent="-298450" lvl="5" marL="27432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6pPr>
            <a:lvl7pPr indent="-298450" lvl="6" marL="32004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7pPr>
            <a:lvl8pPr indent="-298450" lvl="7" marL="36576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8pPr>
            <a:lvl9pPr indent="-298450" lvl="8" marL="41148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9pPr>
          </a:lstStyle>
          <a:p/>
        </p:txBody>
      </p:sp>
      <p:sp>
        <p:nvSpPr>
          <p:cNvPr id="560" name="Google Shape;560;p29"/>
          <p:cNvSpPr txBox="1"/>
          <p:nvPr>
            <p:ph idx="13" type="title"/>
          </p:nvPr>
        </p:nvSpPr>
        <p:spPr>
          <a:xfrm>
            <a:off x="5961100" y="3741697"/>
            <a:ext cx="2133600" cy="2490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300"/>
              <a:buFont typeface="Assistant SemiBold"/>
              <a:buNone/>
              <a:defRPr sz="1300">
                <a:solidFill>
                  <a:schemeClr val="dk1"/>
                </a:solidFill>
                <a:latin typeface="Assistant SemiBold"/>
                <a:ea typeface="Assistant SemiBold"/>
                <a:cs typeface="Assistant SemiBold"/>
                <a:sym typeface="Assistant SemiBold"/>
              </a:defRPr>
            </a:lvl1pPr>
            <a:lvl2pPr lvl="1" rtl="0" algn="r">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2pPr>
            <a:lvl3pPr lvl="2" rtl="0" algn="r">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3pPr>
            <a:lvl4pPr lvl="3" rtl="0" algn="r">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4pPr>
            <a:lvl5pPr lvl="4" rtl="0" algn="r">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5pPr>
            <a:lvl6pPr lvl="5" rtl="0" algn="r">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6pPr>
            <a:lvl7pPr lvl="6" rtl="0" algn="r">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7pPr>
            <a:lvl8pPr lvl="7" rtl="0" algn="r">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8pPr>
            <a:lvl9pPr lvl="8" rtl="0" algn="r">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9pPr>
          </a:lstStyle>
          <a:p/>
        </p:txBody>
      </p:sp>
      <p:sp>
        <p:nvSpPr>
          <p:cNvPr id="561" name="Google Shape;561;p29"/>
          <p:cNvSpPr txBox="1"/>
          <p:nvPr>
            <p:ph idx="14" type="body"/>
          </p:nvPr>
        </p:nvSpPr>
        <p:spPr>
          <a:xfrm>
            <a:off x="5961100" y="3989350"/>
            <a:ext cx="2133600" cy="393900"/>
          </a:xfrm>
          <a:prstGeom prst="rect">
            <a:avLst/>
          </a:prstGeom>
          <a:noFill/>
          <a:ln>
            <a:noFill/>
          </a:ln>
        </p:spPr>
        <p:txBody>
          <a:bodyPr anchorCtr="0" anchor="t" bIns="91425" lIns="91425" spcFirstLastPara="1" rIns="91425" wrap="square" tIns="91425">
            <a:noAutofit/>
          </a:bodyPr>
          <a:lstStyle>
            <a:lvl1pPr indent="-298450" lvl="0" marL="4572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1pPr>
            <a:lvl2pPr indent="-298450" lvl="1" marL="9144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2pPr>
            <a:lvl3pPr indent="-298450" lvl="2" marL="13716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3pPr>
            <a:lvl4pPr indent="-298450" lvl="3" marL="18288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4pPr>
            <a:lvl5pPr indent="-298450" lvl="4" marL="22860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5pPr>
            <a:lvl6pPr indent="-298450" lvl="5" marL="27432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6pPr>
            <a:lvl7pPr indent="-298450" lvl="6" marL="32004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7pPr>
            <a:lvl8pPr indent="-298450" lvl="7" marL="36576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8pPr>
            <a:lvl9pPr indent="-298450" lvl="8" marL="4114800" rtl="0" algn="r">
              <a:spcBef>
                <a:spcPts val="0"/>
              </a:spcBef>
              <a:spcAft>
                <a:spcPts val="0"/>
              </a:spcAft>
              <a:buClr>
                <a:srgbClr val="272D3A"/>
              </a:buClr>
              <a:buSzPts val="1100"/>
              <a:buFont typeface="Assistant Light"/>
              <a:buChar char="■"/>
              <a:defRPr sz="1100">
                <a:solidFill>
                  <a:srgbClr val="272D3A"/>
                </a:solidFill>
                <a:latin typeface="Assistant Light"/>
                <a:ea typeface="Assistant Light"/>
                <a:cs typeface="Assistant Light"/>
                <a:sym typeface="Assistant Light"/>
              </a:defRPr>
            </a:lvl9pPr>
          </a:lstStyle>
          <a:p/>
        </p:txBody>
      </p:sp>
      <p:sp>
        <p:nvSpPr>
          <p:cNvPr id="562" name="Google Shape;562;p29"/>
          <p:cNvSpPr txBox="1"/>
          <p:nvPr>
            <p:ph idx="15"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563" name="Google Shape;563;p29"/>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564" name="Google Shape;564;p29"/>
          <p:cNvSpPr/>
          <p:nvPr/>
        </p:nvSpPr>
        <p:spPr>
          <a:xfrm>
            <a:off x="600138" y="1257625"/>
            <a:ext cx="352500" cy="352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600138" y="2252625"/>
            <a:ext cx="352500" cy="352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600138" y="3247625"/>
            <a:ext cx="352500" cy="352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a:off x="8272763" y="1761875"/>
            <a:ext cx="352500" cy="352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9"/>
          <p:cNvSpPr/>
          <p:nvPr/>
        </p:nvSpPr>
        <p:spPr>
          <a:xfrm>
            <a:off x="8272763" y="2756875"/>
            <a:ext cx="352500" cy="352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8272763" y="3751875"/>
            <a:ext cx="352500" cy="352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 Transformation">
  <p:cSld name="TITLE_AND_BODY_1_3_2_9_1">
    <p:bg>
      <p:bgPr>
        <a:solidFill>
          <a:schemeClr val="lt1"/>
        </a:solidFill>
      </p:bgPr>
    </p:bg>
    <p:spTree>
      <p:nvGrpSpPr>
        <p:cNvPr id="571" name="Shape 571"/>
        <p:cNvGrpSpPr/>
        <p:nvPr/>
      </p:nvGrpSpPr>
      <p:grpSpPr>
        <a:xfrm>
          <a:off x="0" y="0"/>
          <a:ext cx="0" cy="0"/>
          <a:chOff x="0" y="0"/>
          <a:chExt cx="0" cy="0"/>
        </a:xfrm>
      </p:grpSpPr>
      <p:sp>
        <p:nvSpPr>
          <p:cNvPr id="572" name="Google Shape;572;p30"/>
          <p:cNvSpPr txBox="1"/>
          <p:nvPr>
            <p:ph idx="1" type="body"/>
          </p:nvPr>
        </p:nvSpPr>
        <p:spPr>
          <a:xfrm>
            <a:off x="306676" y="1100033"/>
            <a:ext cx="1581600" cy="497700"/>
          </a:xfrm>
          <a:prstGeom prst="rect">
            <a:avLst/>
          </a:prstGeom>
          <a:noFill/>
          <a:ln>
            <a:noFill/>
          </a:ln>
        </p:spPr>
        <p:txBody>
          <a:bodyPr anchorCtr="0" anchor="t" bIns="91425" lIns="91425" spcFirstLastPara="1" rIns="91425" wrap="square" tIns="91425">
            <a:noAutofit/>
          </a:bodyPr>
          <a:lstStyle>
            <a:lvl1pPr indent="-285750" lvl="0" marL="4572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1pPr>
            <a:lvl2pPr indent="-285750" lvl="1" marL="9144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2pPr>
            <a:lvl3pPr indent="-285750" lvl="2" marL="13716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3pPr>
            <a:lvl4pPr indent="-285750" lvl="3" marL="18288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4pPr>
            <a:lvl5pPr indent="-285750" lvl="4" marL="22860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5pPr>
            <a:lvl6pPr indent="-285750" lvl="5" marL="27432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6pPr>
            <a:lvl7pPr indent="-285750" lvl="6" marL="32004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7pPr>
            <a:lvl8pPr indent="-285750" lvl="7" marL="36576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8pPr>
            <a:lvl9pPr indent="-285750" lvl="8" marL="41148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9pPr>
          </a:lstStyle>
          <a:p/>
        </p:txBody>
      </p:sp>
      <p:sp>
        <p:nvSpPr>
          <p:cNvPr id="573" name="Google Shape;573;p30"/>
          <p:cNvSpPr txBox="1"/>
          <p:nvPr>
            <p:ph type="title"/>
          </p:nvPr>
        </p:nvSpPr>
        <p:spPr>
          <a:xfrm>
            <a:off x="306732" y="853313"/>
            <a:ext cx="1581600" cy="3144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rgbClr val="A0ABBC"/>
              </a:buClr>
              <a:buSzPts val="1100"/>
              <a:buFont typeface="Assistant"/>
              <a:buNone/>
              <a:defRPr b="1" sz="1100">
                <a:solidFill>
                  <a:srgbClr val="A0ABBC"/>
                </a:solidFill>
                <a:latin typeface="Assistant"/>
                <a:ea typeface="Assistant"/>
                <a:cs typeface="Assistant"/>
                <a:sym typeface="Assistant"/>
              </a:defRPr>
            </a:lvl1pPr>
            <a:lvl2pPr lvl="1"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2pPr>
            <a:lvl3pPr lvl="2"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3pPr>
            <a:lvl4pPr lvl="3"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4pPr>
            <a:lvl5pPr lvl="4"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5pPr>
            <a:lvl6pPr lvl="5"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6pPr>
            <a:lvl7pPr lvl="6"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7pPr>
            <a:lvl8pPr lvl="7"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8pPr>
            <a:lvl9pPr lvl="8"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9pPr>
          </a:lstStyle>
          <a:p/>
        </p:txBody>
      </p:sp>
      <p:sp>
        <p:nvSpPr>
          <p:cNvPr id="574" name="Google Shape;574;p30"/>
          <p:cNvSpPr txBox="1"/>
          <p:nvPr>
            <p:ph idx="2" type="title"/>
          </p:nvPr>
        </p:nvSpPr>
        <p:spPr>
          <a:xfrm>
            <a:off x="306707" y="4223638"/>
            <a:ext cx="1581600" cy="3144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rgbClr val="A0ABBC"/>
              </a:buClr>
              <a:buSzPts val="1100"/>
              <a:buFont typeface="Assistant"/>
              <a:buNone/>
              <a:defRPr b="1" sz="1100">
                <a:solidFill>
                  <a:srgbClr val="A0ABBC"/>
                </a:solidFill>
                <a:latin typeface="Assistant"/>
                <a:ea typeface="Assistant"/>
                <a:cs typeface="Assistant"/>
                <a:sym typeface="Assistant"/>
              </a:defRPr>
            </a:lvl1pPr>
            <a:lvl2pPr lvl="1"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2pPr>
            <a:lvl3pPr lvl="2"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3pPr>
            <a:lvl4pPr lvl="3"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4pPr>
            <a:lvl5pPr lvl="4"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5pPr>
            <a:lvl6pPr lvl="5"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6pPr>
            <a:lvl7pPr lvl="6"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7pPr>
            <a:lvl8pPr lvl="7"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8pPr>
            <a:lvl9pPr lvl="8"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9pPr>
          </a:lstStyle>
          <a:p/>
        </p:txBody>
      </p:sp>
      <p:sp>
        <p:nvSpPr>
          <p:cNvPr id="575" name="Google Shape;575;p30"/>
          <p:cNvSpPr txBox="1"/>
          <p:nvPr>
            <p:ph idx="3" type="body"/>
          </p:nvPr>
        </p:nvSpPr>
        <p:spPr>
          <a:xfrm>
            <a:off x="306651" y="4470358"/>
            <a:ext cx="1581600" cy="497700"/>
          </a:xfrm>
          <a:prstGeom prst="rect">
            <a:avLst/>
          </a:prstGeom>
          <a:noFill/>
          <a:ln>
            <a:noFill/>
          </a:ln>
        </p:spPr>
        <p:txBody>
          <a:bodyPr anchorCtr="0" anchor="t" bIns="91425" lIns="91425" spcFirstLastPara="1" rIns="91425" wrap="square" tIns="91425">
            <a:noAutofit/>
          </a:bodyPr>
          <a:lstStyle>
            <a:lvl1pPr indent="-285750" lvl="0" marL="4572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1pPr>
            <a:lvl2pPr indent="-285750" lvl="1" marL="9144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2pPr>
            <a:lvl3pPr indent="-285750" lvl="2" marL="13716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3pPr>
            <a:lvl4pPr indent="-285750" lvl="3" marL="18288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4pPr>
            <a:lvl5pPr indent="-285750" lvl="4" marL="22860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5pPr>
            <a:lvl6pPr indent="-285750" lvl="5" marL="27432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6pPr>
            <a:lvl7pPr indent="-285750" lvl="6" marL="32004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7pPr>
            <a:lvl8pPr indent="-285750" lvl="7" marL="36576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8pPr>
            <a:lvl9pPr indent="-285750" lvl="8" marL="41148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9pPr>
          </a:lstStyle>
          <a:p/>
        </p:txBody>
      </p:sp>
      <p:sp>
        <p:nvSpPr>
          <p:cNvPr id="576" name="Google Shape;576;p30"/>
          <p:cNvSpPr txBox="1"/>
          <p:nvPr>
            <p:ph idx="4" type="body"/>
          </p:nvPr>
        </p:nvSpPr>
        <p:spPr>
          <a:xfrm>
            <a:off x="306701" y="2311646"/>
            <a:ext cx="1581600" cy="497700"/>
          </a:xfrm>
          <a:prstGeom prst="rect">
            <a:avLst/>
          </a:prstGeom>
          <a:noFill/>
          <a:ln>
            <a:noFill/>
          </a:ln>
        </p:spPr>
        <p:txBody>
          <a:bodyPr anchorCtr="0" anchor="t" bIns="91425" lIns="91425" spcFirstLastPara="1" rIns="91425" wrap="square" tIns="91425">
            <a:noAutofit/>
          </a:bodyPr>
          <a:lstStyle>
            <a:lvl1pPr indent="-285750" lvl="0" marL="4572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1pPr>
            <a:lvl2pPr indent="-285750" lvl="1" marL="9144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2pPr>
            <a:lvl3pPr indent="-285750" lvl="2" marL="13716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3pPr>
            <a:lvl4pPr indent="-285750" lvl="3" marL="18288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4pPr>
            <a:lvl5pPr indent="-285750" lvl="4" marL="22860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5pPr>
            <a:lvl6pPr indent="-285750" lvl="5" marL="27432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6pPr>
            <a:lvl7pPr indent="-285750" lvl="6" marL="32004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7pPr>
            <a:lvl8pPr indent="-285750" lvl="7" marL="36576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8pPr>
            <a:lvl9pPr indent="-285750" lvl="8" marL="41148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9pPr>
          </a:lstStyle>
          <a:p/>
        </p:txBody>
      </p:sp>
      <p:sp>
        <p:nvSpPr>
          <p:cNvPr id="577" name="Google Shape;577;p30"/>
          <p:cNvSpPr txBox="1"/>
          <p:nvPr>
            <p:ph idx="5" type="title"/>
          </p:nvPr>
        </p:nvSpPr>
        <p:spPr>
          <a:xfrm>
            <a:off x="306757" y="2064925"/>
            <a:ext cx="1581600" cy="3144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rgbClr val="A0ABBC"/>
              </a:buClr>
              <a:buSzPts val="1100"/>
              <a:buFont typeface="Assistant"/>
              <a:buNone/>
              <a:defRPr b="1" sz="1100">
                <a:solidFill>
                  <a:srgbClr val="A0ABBC"/>
                </a:solidFill>
                <a:latin typeface="Assistant"/>
                <a:ea typeface="Assistant"/>
                <a:cs typeface="Assistant"/>
                <a:sym typeface="Assistant"/>
              </a:defRPr>
            </a:lvl1pPr>
            <a:lvl2pPr lvl="1"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2pPr>
            <a:lvl3pPr lvl="2"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3pPr>
            <a:lvl4pPr lvl="3"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4pPr>
            <a:lvl5pPr lvl="4"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5pPr>
            <a:lvl6pPr lvl="5"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6pPr>
            <a:lvl7pPr lvl="6"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7pPr>
            <a:lvl8pPr lvl="7"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8pPr>
            <a:lvl9pPr lvl="8"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9pPr>
          </a:lstStyle>
          <a:p/>
        </p:txBody>
      </p:sp>
      <p:sp>
        <p:nvSpPr>
          <p:cNvPr id="578" name="Google Shape;578;p30"/>
          <p:cNvSpPr txBox="1"/>
          <p:nvPr>
            <p:ph idx="6" type="title"/>
          </p:nvPr>
        </p:nvSpPr>
        <p:spPr>
          <a:xfrm>
            <a:off x="309757" y="2979863"/>
            <a:ext cx="1581600" cy="3144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rgbClr val="A0ABBC"/>
              </a:buClr>
              <a:buSzPts val="1100"/>
              <a:buFont typeface="Assistant"/>
              <a:buNone/>
              <a:defRPr b="1" sz="1100">
                <a:solidFill>
                  <a:srgbClr val="A0ABBC"/>
                </a:solidFill>
                <a:latin typeface="Assistant"/>
                <a:ea typeface="Assistant"/>
                <a:cs typeface="Assistant"/>
                <a:sym typeface="Assistant"/>
              </a:defRPr>
            </a:lvl1pPr>
            <a:lvl2pPr lvl="1"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2pPr>
            <a:lvl3pPr lvl="2"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3pPr>
            <a:lvl4pPr lvl="3"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4pPr>
            <a:lvl5pPr lvl="4"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5pPr>
            <a:lvl6pPr lvl="5"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6pPr>
            <a:lvl7pPr lvl="6"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7pPr>
            <a:lvl8pPr lvl="7"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8pPr>
            <a:lvl9pPr lvl="8" rtl="0" algn="r">
              <a:spcBef>
                <a:spcPts val="0"/>
              </a:spcBef>
              <a:spcAft>
                <a:spcPts val="0"/>
              </a:spcAft>
              <a:buClr>
                <a:srgbClr val="A0ABBC"/>
              </a:buClr>
              <a:buSzPts val="1200"/>
              <a:buFont typeface="Assistant"/>
              <a:buNone/>
              <a:defRPr b="1" sz="1200">
                <a:solidFill>
                  <a:srgbClr val="A0ABBC"/>
                </a:solidFill>
                <a:latin typeface="Assistant"/>
                <a:ea typeface="Assistant"/>
                <a:cs typeface="Assistant"/>
                <a:sym typeface="Assistant"/>
              </a:defRPr>
            </a:lvl9pPr>
          </a:lstStyle>
          <a:p/>
        </p:txBody>
      </p:sp>
      <p:sp>
        <p:nvSpPr>
          <p:cNvPr id="579" name="Google Shape;579;p30"/>
          <p:cNvSpPr txBox="1"/>
          <p:nvPr>
            <p:ph idx="7" type="body"/>
          </p:nvPr>
        </p:nvSpPr>
        <p:spPr>
          <a:xfrm>
            <a:off x="309701" y="3226583"/>
            <a:ext cx="1581600" cy="497700"/>
          </a:xfrm>
          <a:prstGeom prst="rect">
            <a:avLst/>
          </a:prstGeom>
          <a:noFill/>
          <a:ln>
            <a:noFill/>
          </a:ln>
        </p:spPr>
        <p:txBody>
          <a:bodyPr anchorCtr="0" anchor="t" bIns="91425" lIns="91425" spcFirstLastPara="1" rIns="91425" wrap="square" tIns="91425">
            <a:noAutofit/>
          </a:bodyPr>
          <a:lstStyle>
            <a:lvl1pPr indent="-285750" lvl="0" marL="4572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1pPr>
            <a:lvl2pPr indent="-285750" lvl="1" marL="9144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2pPr>
            <a:lvl3pPr indent="-285750" lvl="2" marL="13716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3pPr>
            <a:lvl4pPr indent="-285750" lvl="3" marL="18288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4pPr>
            <a:lvl5pPr indent="-285750" lvl="4" marL="22860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5pPr>
            <a:lvl6pPr indent="-285750" lvl="5" marL="27432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6pPr>
            <a:lvl7pPr indent="-285750" lvl="6" marL="32004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7pPr>
            <a:lvl8pPr indent="-285750" lvl="7" marL="36576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8pPr>
            <a:lvl9pPr indent="-285750" lvl="8" marL="4114800" rtl="0" algn="r">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9pPr>
          </a:lstStyle>
          <a:p/>
        </p:txBody>
      </p:sp>
      <p:cxnSp>
        <p:nvCxnSpPr>
          <p:cNvPr id="580" name="Google Shape;580;p30"/>
          <p:cNvCxnSpPr/>
          <p:nvPr/>
        </p:nvCxnSpPr>
        <p:spPr>
          <a:xfrm flipH="1" rot="10800000">
            <a:off x="5116176" y="1087912"/>
            <a:ext cx="1666800" cy="387900"/>
          </a:xfrm>
          <a:prstGeom prst="bentConnector3">
            <a:avLst>
              <a:gd fmla="val 0" name="adj1"/>
            </a:avLst>
          </a:prstGeom>
          <a:noFill/>
          <a:ln cap="flat" cmpd="sng" w="9525">
            <a:solidFill>
              <a:srgbClr val="ED6100"/>
            </a:solidFill>
            <a:prstDash val="solid"/>
            <a:round/>
            <a:headEnd len="med" w="med" type="none"/>
            <a:tailEnd len="med" w="med" type="none"/>
          </a:ln>
        </p:spPr>
      </p:cxnSp>
      <p:cxnSp>
        <p:nvCxnSpPr>
          <p:cNvPr id="581" name="Google Shape;581;p30"/>
          <p:cNvCxnSpPr/>
          <p:nvPr/>
        </p:nvCxnSpPr>
        <p:spPr>
          <a:xfrm>
            <a:off x="5928304" y="2297552"/>
            <a:ext cx="854700" cy="0"/>
          </a:xfrm>
          <a:prstGeom prst="straightConnector1">
            <a:avLst/>
          </a:prstGeom>
          <a:noFill/>
          <a:ln cap="flat" cmpd="sng" w="9525">
            <a:solidFill>
              <a:srgbClr val="ED6100"/>
            </a:solidFill>
            <a:prstDash val="solid"/>
            <a:round/>
            <a:headEnd len="med" w="med" type="none"/>
            <a:tailEnd len="med" w="med" type="none"/>
          </a:ln>
        </p:spPr>
      </p:cxnSp>
      <p:cxnSp>
        <p:nvCxnSpPr>
          <p:cNvPr id="582" name="Google Shape;582;p30"/>
          <p:cNvCxnSpPr/>
          <p:nvPr/>
        </p:nvCxnSpPr>
        <p:spPr>
          <a:xfrm>
            <a:off x="5928304" y="3206552"/>
            <a:ext cx="854700" cy="0"/>
          </a:xfrm>
          <a:prstGeom prst="straightConnector1">
            <a:avLst/>
          </a:prstGeom>
          <a:noFill/>
          <a:ln cap="flat" cmpd="sng" w="9525">
            <a:solidFill>
              <a:srgbClr val="ED6100"/>
            </a:solidFill>
            <a:prstDash val="solid"/>
            <a:round/>
            <a:headEnd len="med" w="med" type="none"/>
            <a:tailEnd len="med" w="med" type="none"/>
          </a:ln>
        </p:spPr>
      </p:cxnSp>
      <p:cxnSp>
        <p:nvCxnSpPr>
          <p:cNvPr id="583" name="Google Shape;583;p30"/>
          <p:cNvCxnSpPr/>
          <p:nvPr/>
        </p:nvCxnSpPr>
        <p:spPr>
          <a:xfrm>
            <a:off x="5116176" y="4077677"/>
            <a:ext cx="1666800" cy="387900"/>
          </a:xfrm>
          <a:prstGeom prst="bentConnector3">
            <a:avLst>
              <a:gd fmla="val 0" name="adj1"/>
            </a:avLst>
          </a:prstGeom>
          <a:noFill/>
          <a:ln cap="flat" cmpd="sng" w="9525">
            <a:solidFill>
              <a:srgbClr val="ED6100"/>
            </a:solidFill>
            <a:prstDash val="solid"/>
            <a:round/>
            <a:headEnd len="med" w="med" type="none"/>
            <a:tailEnd len="med" w="med" type="none"/>
          </a:ln>
        </p:spPr>
      </p:cxnSp>
      <p:sp>
        <p:nvSpPr>
          <p:cNvPr id="584" name="Google Shape;584;p30"/>
          <p:cNvSpPr/>
          <p:nvPr/>
        </p:nvSpPr>
        <p:spPr>
          <a:xfrm flipH="1" rot="5400000">
            <a:off x="3028925" y="1259260"/>
            <a:ext cx="2998500" cy="2998500"/>
          </a:xfrm>
          <a:prstGeom prst="ellipse">
            <a:avLst/>
          </a:prstGeom>
          <a:solidFill>
            <a:srgbClr val="ED6100"/>
          </a:solidFill>
          <a:ln cap="flat" cmpd="sng" w="9525">
            <a:solidFill>
              <a:srgbClr val="ED6100"/>
            </a:solidFill>
            <a:prstDash val="solid"/>
            <a:round/>
            <a:headEnd len="sm" w="sm" type="none"/>
            <a:tailEnd len="sm" w="sm" type="none"/>
          </a:ln>
          <a:effectLst>
            <a:outerShdw blurRad="57150" rotWithShape="0" algn="bl" dist="38100">
              <a:srgbClr val="000000">
                <a:alpha val="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flipH="1" rot="5400000">
            <a:off x="1765449" y="1973400"/>
            <a:ext cx="4043700" cy="157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rot="-5400000">
            <a:off x="3061800" y="1283400"/>
            <a:ext cx="2998500" cy="2950200"/>
          </a:xfrm>
          <a:prstGeom prst="ellipse">
            <a:avLst/>
          </a:prstGeom>
          <a:noFill/>
          <a:ln cap="flat" cmpd="sng" w="9525">
            <a:solidFill>
              <a:srgbClr val="ED6100"/>
            </a:solidFill>
            <a:prstDash val="solid"/>
            <a:round/>
            <a:headEnd len="sm" w="sm" type="none"/>
            <a:tailEnd len="sm" w="sm" type="none"/>
          </a:ln>
          <a:effectLst>
            <a:outerShdw blurRad="57150" rotWithShape="0" algn="bl" dist="381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txBox="1"/>
          <p:nvPr>
            <p:ph idx="8" type="body"/>
          </p:nvPr>
        </p:nvSpPr>
        <p:spPr>
          <a:xfrm flipH="1">
            <a:off x="7166072" y="1100033"/>
            <a:ext cx="1581600" cy="4977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1pPr>
            <a:lvl2pPr indent="-285750" lvl="1" marL="9144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2pPr>
            <a:lvl3pPr indent="-285750" lvl="2" marL="13716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3pPr>
            <a:lvl4pPr indent="-285750" lvl="3" marL="18288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4pPr>
            <a:lvl5pPr indent="-285750" lvl="4" marL="22860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5pPr>
            <a:lvl6pPr indent="-285750" lvl="5" marL="27432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6pPr>
            <a:lvl7pPr indent="-285750" lvl="6" marL="32004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7pPr>
            <a:lvl8pPr indent="-285750" lvl="7" marL="36576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8pPr>
            <a:lvl9pPr indent="-285750" lvl="8" marL="41148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9pPr>
          </a:lstStyle>
          <a:p/>
        </p:txBody>
      </p:sp>
      <p:sp>
        <p:nvSpPr>
          <p:cNvPr id="588" name="Google Shape;588;p30"/>
          <p:cNvSpPr txBox="1"/>
          <p:nvPr>
            <p:ph idx="9" type="body"/>
          </p:nvPr>
        </p:nvSpPr>
        <p:spPr>
          <a:xfrm flipH="1">
            <a:off x="7166047" y="2300746"/>
            <a:ext cx="1581600" cy="4977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1pPr>
            <a:lvl2pPr indent="-285750" lvl="1" marL="9144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2pPr>
            <a:lvl3pPr indent="-285750" lvl="2" marL="13716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3pPr>
            <a:lvl4pPr indent="-285750" lvl="3" marL="18288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4pPr>
            <a:lvl5pPr indent="-285750" lvl="4" marL="22860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5pPr>
            <a:lvl6pPr indent="-285750" lvl="5" marL="27432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6pPr>
            <a:lvl7pPr indent="-285750" lvl="6" marL="32004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7pPr>
            <a:lvl8pPr indent="-285750" lvl="7" marL="36576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8pPr>
            <a:lvl9pPr indent="-285750" lvl="8" marL="41148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9pPr>
          </a:lstStyle>
          <a:p/>
        </p:txBody>
      </p:sp>
      <p:sp>
        <p:nvSpPr>
          <p:cNvPr id="589" name="Google Shape;589;p30"/>
          <p:cNvSpPr txBox="1"/>
          <p:nvPr>
            <p:ph idx="12" type="sldNum"/>
          </p:nvPr>
        </p:nvSpPr>
        <p:spPr>
          <a:xfrm>
            <a:off x="87477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0" name="Google Shape;590;p30"/>
          <p:cNvSpPr txBox="1"/>
          <p:nvPr>
            <p:ph idx="13"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591" name="Google Shape;591;p30"/>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592" name="Google Shape;592;p30"/>
          <p:cNvSpPr txBox="1"/>
          <p:nvPr>
            <p:ph idx="14" type="title"/>
          </p:nvPr>
        </p:nvSpPr>
        <p:spPr>
          <a:xfrm flipH="1">
            <a:off x="7166017" y="853313"/>
            <a:ext cx="1581600" cy="314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a:buNone/>
              <a:defRPr b="1" sz="11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593" name="Google Shape;593;p30"/>
          <p:cNvSpPr txBox="1"/>
          <p:nvPr>
            <p:ph idx="15" type="title"/>
          </p:nvPr>
        </p:nvSpPr>
        <p:spPr>
          <a:xfrm flipH="1">
            <a:off x="7165992" y="2054025"/>
            <a:ext cx="1581600" cy="314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a:buNone/>
              <a:defRPr b="1" sz="11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594" name="Google Shape;594;p30"/>
          <p:cNvSpPr txBox="1"/>
          <p:nvPr>
            <p:ph idx="16" type="title"/>
          </p:nvPr>
        </p:nvSpPr>
        <p:spPr>
          <a:xfrm flipH="1">
            <a:off x="7166042" y="2979863"/>
            <a:ext cx="1581600" cy="314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a:buNone/>
              <a:defRPr b="1" sz="11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595" name="Google Shape;595;p30"/>
          <p:cNvSpPr txBox="1"/>
          <p:nvPr>
            <p:ph idx="17" type="body"/>
          </p:nvPr>
        </p:nvSpPr>
        <p:spPr>
          <a:xfrm flipH="1">
            <a:off x="7166097" y="3226583"/>
            <a:ext cx="1581600" cy="4977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1pPr>
            <a:lvl2pPr indent="-285750" lvl="1" marL="9144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2pPr>
            <a:lvl3pPr indent="-285750" lvl="2" marL="13716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3pPr>
            <a:lvl4pPr indent="-285750" lvl="3" marL="18288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4pPr>
            <a:lvl5pPr indent="-285750" lvl="4" marL="22860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5pPr>
            <a:lvl6pPr indent="-285750" lvl="5" marL="27432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6pPr>
            <a:lvl7pPr indent="-285750" lvl="6" marL="32004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7pPr>
            <a:lvl8pPr indent="-285750" lvl="7" marL="36576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8pPr>
            <a:lvl9pPr indent="-285750" lvl="8" marL="41148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9pPr>
          </a:lstStyle>
          <a:p/>
        </p:txBody>
      </p:sp>
      <p:sp>
        <p:nvSpPr>
          <p:cNvPr id="596" name="Google Shape;596;p30"/>
          <p:cNvSpPr txBox="1"/>
          <p:nvPr>
            <p:ph idx="18" type="title"/>
          </p:nvPr>
        </p:nvSpPr>
        <p:spPr>
          <a:xfrm flipH="1">
            <a:off x="7166042" y="4218863"/>
            <a:ext cx="1581600" cy="314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a:buNone/>
              <a:defRPr b="1" sz="11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597" name="Google Shape;597;p30"/>
          <p:cNvSpPr txBox="1"/>
          <p:nvPr>
            <p:ph idx="19" type="body"/>
          </p:nvPr>
        </p:nvSpPr>
        <p:spPr>
          <a:xfrm flipH="1">
            <a:off x="7166097" y="4465583"/>
            <a:ext cx="1581600" cy="4977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1pPr>
            <a:lvl2pPr indent="-285750" lvl="1" marL="9144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2pPr>
            <a:lvl3pPr indent="-285750" lvl="2" marL="13716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3pPr>
            <a:lvl4pPr indent="-285750" lvl="3" marL="18288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4pPr>
            <a:lvl5pPr indent="-285750" lvl="4" marL="22860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5pPr>
            <a:lvl6pPr indent="-285750" lvl="5" marL="27432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6pPr>
            <a:lvl7pPr indent="-285750" lvl="6" marL="32004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7pPr>
            <a:lvl8pPr indent="-285750" lvl="7" marL="36576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8pPr>
            <a:lvl9pPr indent="-285750" lvl="8" marL="4114800" rtl="0">
              <a:spcBef>
                <a:spcPts val="0"/>
              </a:spcBef>
              <a:spcAft>
                <a:spcPts val="0"/>
              </a:spcAft>
              <a:buClr>
                <a:srgbClr val="272D3A"/>
              </a:buClr>
              <a:buSzPts val="900"/>
              <a:buFont typeface="Assistant Light"/>
              <a:buChar char="■"/>
              <a:defRPr sz="900">
                <a:solidFill>
                  <a:srgbClr val="272D3A"/>
                </a:solidFill>
                <a:latin typeface="Assistant Light"/>
                <a:ea typeface="Assistant Light"/>
                <a:cs typeface="Assistant Light"/>
                <a:sym typeface="Assistant Light"/>
              </a:defRPr>
            </a:lvl9pPr>
          </a:lstStyle>
          <a:p/>
        </p:txBody>
      </p:sp>
      <p:cxnSp>
        <p:nvCxnSpPr>
          <p:cNvPr id="598" name="Google Shape;598;p30"/>
          <p:cNvCxnSpPr>
            <a:stCxn id="584" idx="1"/>
            <a:endCxn id="599" idx="1"/>
          </p:cNvCxnSpPr>
          <p:nvPr/>
        </p:nvCxnSpPr>
        <p:spPr>
          <a:xfrm rot="10800000">
            <a:off x="4912405" y="3198840"/>
            <a:ext cx="675900" cy="619800"/>
          </a:xfrm>
          <a:prstGeom prst="straightConnector1">
            <a:avLst/>
          </a:prstGeom>
          <a:noFill/>
          <a:ln cap="flat" cmpd="sng" w="9525">
            <a:solidFill>
              <a:schemeClr val="l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600" name="Google Shape;600;p30"/>
          <p:cNvCxnSpPr>
            <a:stCxn id="584" idx="0"/>
            <a:endCxn id="599" idx="0"/>
          </p:cNvCxnSpPr>
          <p:nvPr/>
        </p:nvCxnSpPr>
        <p:spPr>
          <a:xfrm rot="10800000">
            <a:off x="5094725" y="2758510"/>
            <a:ext cx="932700" cy="0"/>
          </a:xfrm>
          <a:prstGeom prst="straightConnector1">
            <a:avLst/>
          </a:prstGeom>
          <a:noFill/>
          <a:ln cap="flat" cmpd="sng" w="9525">
            <a:solidFill>
              <a:schemeClr val="l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601" name="Google Shape;601;p30"/>
          <p:cNvCxnSpPr>
            <a:stCxn id="584" idx="7"/>
            <a:endCxn id="599" idx="7"/>
          </p:cNvCxnSpPr>
          <p:nvPr/>
        </p:nvCxnSpPr>
        <p:spPr>
          <a:xfrm flipH="1">
            <a:off x="4912405" y="1698380"/>
            <a:ext cx="675900" cy="619800"/>
          </a:xfrm>
          <a:prstGeom prst="straightConnector1">
            <a:avLst/>
          </a:prstGeom>
          <a:noFill/>
          <a:ln cap="flat" cmpd="sng" w="9525">
            <a:solidFill>
              <a:schemeClr val="lt1"/>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02" name="Google Shape;602;p30"/>
          <p:cNvSpPr/>
          <p:nvPr/>
        </p:nvSpPr>
        <p:spPr>
          <a:xfrm rot="-5400000">
            <a:off x="3962408" y="2153930"/>
            <a:ext cx="1245600" cy="1245600"/>
          </a:xfrm>
          <a:prstGeom prst="ellipse">
            <a:avLst/>
          </a:prstGeom>
          <a:solidFill>
            <a:schemeClr val="lt1"/>
          </a:solidFill>
          <a:ln cap="flat" cmpd="sng" w="9525">
            <a:solidFill>
              <a:srgbClr val="ED6100"/>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30"/>
          <p:cNvCxnSpPr>
            <a:stCxn id="586" idx="1"/>
            <a:endCxn id="602" idx="1"/>
          </p:cNvCxnSpPr>
          <p:nvPr/>
        </p:nvCxnSpPr>
        <p:spPr>
          <a:xfrm flipH="1" rot="10800000">
            <a:off x="3517997" y="3217130"/>
            <a:ext cx="626700" cy="601500"/>
          </a:xfrm>
          <a:prstGeom prst="straightConnector1">
            <a:avLst/>
          </a:prstGeom>
          <a:noFill/>
          <a:ln cap="flat" cmpd="sng" w="9525">
            <a:solidFill>
              <a:srgbClr val="ED6100"/>
            </a:solidFill>
            <a:prstDash val="solid"/>
            <a:round/>
            <a:headEnd len="med" w="med" type="none"/>
            <a:tailEnd len="med" w="med" type="none"/>
          </a:ln>
          <a:effectLst>
            <a:outerShdw blurRad="57150" rotWithShape="0" algn="bl" dir="5400000" dist="19050">
              <a:srgbClr val="000000">
                <a:alpha val="15000"/>
              </a:srgbClr>
            </a:outerShdw>
          </a:effectLst>
        </p:spPr>
      </p:cxnSp>
      <p:cxnSp>
        <p:nvCxnSpPr>
          <p:cNvPr id="604" name="Google Shape;604;p30"/>
          <p:cNvCxnSpPr>
            <a:stCxn id="586" idx="0"/>
            <a:endCxn id="602" idx="0"/>
          </p:cNvCxnSpPr>
          <p:nvPr/>
        </p:nvCxnSpPr>
        <p:spPr>
          <a:xfrm>
            <a:off x="3085950" y="2758500"/>
            <a:ext cx="876600" cy="18300"/>
          </a:xfrm>
          <a:prstGeom prst="straightConnector1">
            <a:avLst/>
          </a:prstGeom>
          <a:noFill/>
          <a:ln cap="flat" cmpd="sng" w="9525">
            <a:solidFill>
              <a:srgbClr val="ED6100"/>
            </a:solidFill>
            <a:prstDash val="solid"/>
            <a:round/>
            <a:headEnd len="med" w="med" type="none"/>
            <a:tailEnd len="med" w="med" type="none"/>
          </a:ln>
          <a:effectLst>
            <a:outerShdw blurRad="57150" rotWithShape="0" algn="bl" dir="5400000" dist="19050">
              <a:srgbClr val="000000">
                <a:alpha val="15000"/>
              </a:srgbClr>
            </a:outerShdw>
          </a:effectLst>
        </p:spPr>
      </p:cxnSp>
      <p:cxnSp>
        <p:nvCxnSpPr>
          <p:cNvPr id="605" name="Google Shape;605;p30"/>
          <p:cNvCxnSpPr>
            <a:stCxn id="586" idx="7"/>
            <a:endCxn id="602" idx="7"/>
          </p:cNvCxnSpPr>
          <p:nvPr/>
        </p:nvCxnSpPr>
        <p:spPr>
          <a:xfrm>
            <a:off x="3517997" y="1698370"/>
            <a:ext cx="626700" cy="638100"/>
          </a:xfrm>
          <a:prstGeom prst="straightConnector1">
            <a:avLst/>
          </a:prstGeom>
          <a:noFill/>
          <a:ln cap="flat" cmpd="sng" w="9525">
            <a:solidFill>
              <a:srgbClr val="ED6100"/>
            </a:solidFill>
            <a:prstDash val="solid"/>
            <a:round/>
            <a:headEnd len="med" w="med" type="none"/>
            <a:tailEnd len="med" w="med" type="none"/>
          </a:ln>
          <a:effectLst>
            <a:outerShdw blurRad="57150" rotWithShape="0" algn="bl" dir="5400000" dist="19050">
              <a:srgbClr val="000000">
                <a:alpha val="15000"/>
              </a:srgbClr>
            </a:outerShdw>
          </a:effectLst>
        </p:spPr>
      </p:cxnSp>
      <p:sp>
        <p:nvSpPr>
          <p:cNvPr id="606" name="Google Shape;606;p30"/>
          <p:cNvSpPr/>
          <p:nvPr/>
        </p:nvSpPr>
        <p:spPr>
          <a:xfrm>
            <a:off x="4715206" y="2521138"/>
            <a:ext cx="423000" cy="442800"/>
          </a:xfrm>
          <a:prstGeom prst="chevron">
            <a:avLst>
              <a:gd fmla="val 50000" name="adj"/>
            </a:avLst>
          </a:prstGeom>
          <a:solidFill>
            <a:srgbClr val="ED6100"/>
          </a:solidFill>
          <a:ln cap="flat" cmpd="sng" w="9525">
            <a:solidFill>
              <a:schemeClr val="lt1"/>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4497299" y="2521138"/>
            <a:ext cx="423000" cy="442800"/>
          </a:xfrm>
          <a:prstGeom prst="chevron">
            <a:avLst>
              <a:gd fmla="val 50000" name="adj"/>
            </a:avLst>
          </a:prstGeom>
          <a:solidFill>
            <a:srgbClr val="ED6100">
              <a:alpha val="62570"/>
            </a:srgbClr>
          </a:solidFill>
          <a:ln cap="flat" cmpd="sng" w="9525">
            <a:solidFill>
              <a:schemeClr val="lt1"/>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4292262" y="2521138"/>
            <a:ext cx="423000" cy="442800"/>
          </a:xfrm>
          <a:prstGeom prst="chevron">
            <a:avLst>
              <a:gd fmla="val 50000" name="adj"/>
            </a:avLst>
          </a:prstGeom>
          <a:solidFill>
            <a:srgbClr val="ED6100">
              <a:alpha val="29610"/>
            </a:srgbClr>
          </a:solidFill>
          <a:ln cap="flat" cmpd="sng" w="9525">
            <a:solidFill>
              <a:schemeClr val="lt1"/>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4092100" y="2535062"/>
            <a:ext cx="396300" cy="415200"/>
          </a:xfrm>
          <a:prstGeom prst="chevron">
            <a:avLst>
              <a:gd fmla="val 50000" name="adj"/>
            </a:avLst>
          </a:prstGeom>
          <a:solidFill>
            <a:schemeClr val="lt1"/>
          </a:solidFill>
          <a:ln cap="flat" cmpd="sng" w="9525">
            <a:solidFill>
              <a:srgbClr val="ED6100"/>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p30"/>
          <p:cNvCxnSpPr/>
          <p:nvPr/>
        </p:nvCxnSpPr>
        <p:spPr>
          <a:xfrm rot="10800000">
            <a:off x="2271500" y="1092775"/>
            <a:ext cx="1689000" cy="265500"/>
          </a:xfrm>
          <a:prstGeom prst="bentConnector3">
            <a:avLst>
              <a:gd fmla="val -112" name="adj1"/>
            </a:avLst>
          </a:prstGeom>
          <a:noFill/>
          <a:ln cap="flat" cmpd="sng" w="9525">
            <a:solidFill>
              <a:srgbClr val="D4DEE8"/>
            </a:solidFill>
            <a:prstDash val="solid"/>
            <a:round/>
            <a:headEnd len="med" w="med" type="none"/>
            <a:tailEnd len="med" w="med" type="none"/>
          </a:ln>
        </p:spPr>
      </p:cxnSp>
      <p:cxnSp>
        <p:nvCxnSpPr>
          <p:cNvPr id="611" name="Google Shape;611;p30"/>
          <p:cNvCxnSpPr/>
          <p:nvPr/>
        </p:nvCxnSpPr>
        <p:spPr>
          <a:xfrm rot="10800000">
            <a:off x="2271325" y="2302325"/>
            <a:ext cx="820500" cy="0"/>
          </a:xfrm>
          <a:prstGeom prst="straightConnector1">
            <a:avLst/>
          </a:prstGeom>
          <a:noFill/>
          <a:ln cap="flat" cmpd="sng" w="9525">
            <a:solidFill>
              <a:srgbClr val="D4DEE8"/>
            </a:solidFill>
            <a:prstDash val="solid"/>
            <a:round/>
            <a:headEnd len="med" w="med" type="none"/>
            <a:tailEnd len="med" w="med" type="none"/>
          </a:ln>
        </p:spPr>
      </p:cxnSp>
      <p:cxnSp>
        <p:nvCxnSpPr>
          <p:cNvPr id="612" name="Google Shape;612;p30"/>
          <p:cNvCxnSpPr/>
          <p:nvPr/>
        </p:nvCxnSpPr>
        <p:spPr>
          <a:xfrm rot="10800000">
            <a:off x="2271400" y="3211325"/>
            <a:ext cx="816600" cy="0"/>
          </a:xfrm>
          <a:prstGeom prst="straightConnector1">
            <a:avLst/>
          </a:prstGeom>
          <a:noFill/>
          <a:ln cap="flat" cmpd="sng" w="9525">
            <a:solidFill>
              <a:srgbClr val="D4DEE8"/>
            </a:solidFill>
            <a:prstDash val="solid"/>
            <a:round/>
            <a:headEnd len="med" w="med" type="none"/>
            <a:tailEnd len="med" w="med" type="none"/>
          </a:ln>
        </p:spPr>
      </p:cxnSp>
      <p:cxnSp>
        <p:nvCxnSpPr>
          <p:cNvPr id="613" name="Google Shape;613;p30"/>
          <p:cNvCxnSpPr/>
          <p:nvPr/>
        </p:nvCxnSpPr>
        <p:spPr>
          <a:xfrm flipH="1">
            <a:off x="2271350" y="4137650"/>
            <a:ext cx="1637700" cy="332700"/>
          </a:xfrm>
          <a:prstGeom prst="bentConnector3">
            <a:avLst>
              <a:gd fmla="val 0" name="adj1"/>
            </a:avLst>
          </a:prstGeom>
          <a:noFill/>
          <a:ln cap="flat" cmpd="sng" w="9525">
            <a:solidFill>
              <a:srgbClr val="D4DEE8"/>
            </a:solidFill>
            <a:prstDash val="solid"/>
            <a:round/>
            <a:headEnd len="med" w="med" type="none"/>
            <a:tailEnd len="med" w="med" type="none"/>
          </a:ln>
        </p:spPr>
      </p:cxnSp>
      <p:sp>
        <p:nvSpPr>
          <p:cNvPr id="614" name="Google Shape;614;p30"/>
          <p:cNvSpPr/>
          <p:nvPr/>
        </p:nvSpPr>
        <p:spPr>
          <a:xfrm>
            <a:off x="2024400" y="959951"/>
            <a:ext cx="265500" cy="265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2024400" y="2152051"/>
            <a:ext cx="265500" cy="265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2024400" y="3087226"/>
            <a:ext cx="265500" cy="265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2024400" y="4321651"/>
            <a:ext cx="265500" cy="2655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6725925" y="944901"/>
            <a:ext cx="265500" cy="2655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6725925" y="2137001"/>
            <a:ext cx="265500" cy="2655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6725925" y="3072176"/>
            <a:ext cx="265500" cy="2655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6725925" y="4306601"/>
            <a:ext cx="265500" cy="2655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4 event">
  <p:cSld name="TITLE_AND_BODY_19">
    <p:spTree>
      <p:nvGrpSpPr>
        <p:cNvPr id="34" name="Shape 34"/>
        <p:cNvGrpSpPr/>
        <p:nvPr/>
      </p:nvGrpSpPr>
      <p:grpSpPr>
        <a:xfrm>
          <a:off x="0" y="0"/>
          <a:ext cx="0" cy="0"/>
          <a:chOff x="0" y="0"/>
          <a:chExt cx="0" cy="0"/>
        </a:xfrm>
      </p:grpSpPr>
      <p:sp>
        <p:nvSpPr>
          <p:cNvPr id="35" name="Google Shape;35;p4"/>
          <p:cNvSpPr/>
          <p:nvPr/>
        </p:nvSpPr>
        <p:spPr>
          <a:xfrm>
            <a:off x="6530713" y="220270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4"/>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38" name="Google Shape;38;p4"/>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39" name="Google Shape;39;p4"/>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40" name="Google Shape;40;p4"/>
          <p:cNvSpPr txBox="1"/>
          <p:nvPr>
            <p:ph idx="1" type="subTitle"/>
          </p:nvPr>
        </p:nvSpPr>
        <p:spPr>
          <a:xfrm>
            <a:off x="5900313" y="2652975"/>
            <a:ext cx="15798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41" name="Google Shape;41;p4"/>
          <p:cNvSpPr txBox="1"/>
          <p:nvPr>
            <p:ph idx="2" type="subTitle"/>
          </p:nvPr>
        </p:nvSpPr>
        <p:spPr>
          <a:xfrm>
            <a:off x="1035425" y="2652975"/>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42" name="Google Shape;42;p4"/>
          <p:cNvSpPr txBox="1"/>
          <p:nvPr>
            <p:ph idx="3" type="subTitle"/>
          </p:nvPr>
        </p:nvSpPr>
        <p:spPr>
          <a:xfrm>
            <a:off x="4286938" y="2652975"/>
            <a:ext cx="15798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43" name="Google Shape;43;p4"/>
          <p:cNvSpPr txBox="1"/>
          <p:nvPr>
            <p:ph idx="4" type="subTitle"/>
          </p:nvPr>
        </p:nvSpPr>
        <p:spPr>
          <a:xfrm>
            <a:off x="2633875" y="2652975"/>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44" name="Google Shape;44;p4"/>
          <p:cNvSpPr txBox="1"/>
          <p:nvPr>
            <p:ph idx="5" type="title"/>
          </p:nvPr>
        </p:nvSpPr>
        <p:spPr>
          <a:xfrm>
            <a:off x="1055888" y="186295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4"/>
          <p:cNvSpPr txBox="1"/>
          <p:nvPr>
            <p:ph idx="6" type="body"/>
          </p:nvPr>
        </p:nvSpPr>
        <p:spPr>
          <a:xfrm>
            <a:off x="1181588" y="298185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cxnSp>
        <p:nvCxnSpPr>
          <p:cNvPr id="46" name="Google Shape;46;p4"/>
          <p:cNvCxnSpPr/>
          <p:nvPr/>
        </p:nvCxnSpPr>
        <p:spPr>
          <a:xfrm>
            <a:off x="1974906" y="2332000"/>
            <a:ext cx="4555800" cy="0"/>
          </a:xfrm>
          <a:prstGeom prst="straightConnector1">
            <a:avLst/>
          </a:prstGeom>
          <a:noFill/>
          <a:ln cap="flat" cmpd="sng" w="38100">
            <a:solidFill>
              <a:srgbClr val="ED6100"/>
            </a:solidFill>
            <a:prstDash val="solid"/>
            <a:round/>
            <a:headEnd len="med" w="med" type="none"/>
            <a:tailEnd len="med" w="med" type="none"/>
          </a:ln>
        </p:spPr>
      </p:cxnSp>
      <p:sp>
        <p:nvSpPr>
          <p:cNvPr id="47" name="Google Shape;47;p4"/>
          <p:cNvSpPr/>
          <p:nvPr/>
        </p:nvSpPr>
        <p:spPr>
          <a:xfrm>
            <a:off x="1716775" y="220270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3321419" y="220270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4926063" y="220270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txBox="1"/>
          <p:nvPr>
            <p:ph idx="7" type="title"/>
          </p:nvPr>
        </p:nvSpPr>
        <p:spPr>
          <a:xfrm>
            <a:off x="2658638" y="186295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 name="Google Shape;51;p4"/>
          <p:cNvSpPr txBox="1"/>
          <p:nvPr>
            <p:ph idx="8" type="title"/>
          </p:nvPr>
        </p:nvSpPr>
        <p:spPr>
          <a:xfrm>
            <a:off x="4264225" y="186295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4"/>
          <p:cNvSpPr txBox="1"/>
          <p:nvPr>
            <p:ph idx="9" type="title"/>
          </p:nvPr>
        </p:nvSpPr>
        <p:spPr>
          <a:xfrm>
            <a:off x="5869813" y="186295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4"/>
          <p:cNvSpPr txBox="1"/>
          <p:nvPr>
            <p:ph idx="13" type="body"/>
          </p:nvPr>
        </p:nvSpPr>
        <p:spPr>
          <a:xfrm>
            <a:off x="2784338" y="298185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54" name="Google Shape;54;p4"/>
          <p:cNvSpPr txBox="1"/>
          <p:nvPr>
            <p:ph idx="14" type="body"/>
          </p:nvPr>
        </p:nvSpPr>
        <p:spPr>
          <a:xfrm>
            <a:off x="4347638" y="298185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55" name="Google Shape;55;p4"/>
          <p:cNvSpPr txBox="1"/>
          <p:nvPr>
            <p:ph idx="15" type="body"/>
          </p:nvPr>
        </p:nvSpPr>
        <p:spPr>
          <a:xfrm>
            <a:off x="5995513" y="298185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56" name="Google Shape;56;p4"/>
          <p:cNvSpPr/>
          <p:nvPr/>
        </p:nvSpPr>
        <p:spPr>
          <a:xfrm>
            <a:off x="6599175" y="2271246"/>
            <a:ext cx="121200" cy="121500"/>
          </a:xfrm>
          <a:prstGeom prst="ellipse">
            <a:avLst/>
          </a:prstGeom>
          <a:solidFill>
            <a:srgbClr val="1E1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122B"/>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2">
  <p:cSld name="TITLE_AND_BODY_1_3_2_7">
    <p:bg>
      <p:bgPr>
        <a:solidFill>
          <a:schemeClr val="lt1"/>
        </a:solidFill>
      </p:bgPr>
    </p:bg>
    <p:spTree>
      <p:nvGrpSpPr>
        <p:cNvPr id="623" name="Shape 623"/>
        <p:cNvGrpSpPr/>
        <p:nvPr/>
      </p:nvGrpSpPr>
      <p:grpSpPr>
        <a:xfrm>
          <a:off x="0" y="0"/>
          <a:ext cx="0" cy="0"/>
          <a:chOff x="0" y="0"/>
          <a:chExt cx="0" cy="0"/>
        </a:xfrm>
      </p:grpSpPr>
      <p:sp>
        <p:nvSpPr>
          <p:cNvPr id="624" name="Google Shape;624;p31"/>
          <p:cNvSpPr txBox="1"/>
          <p:nvPr>
            <p:ph idx="1" type="body"/>
          </p:nvPr>
        </p:nvSpPr>
        <p:spPr>
          <a:xfrm>
            <a:off x="6812050" y="4364188"/>
            <a:ext cx="2124000" cy="4476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1pPr>
            <a:lvl2pPr indent="-304800" lvl="1" marL="914400" rtl="0">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2pPr>
            <a:lvl3pPr indent="-304800" lvl="2" marL="1371600" rtl="0">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3pPr>
            <a:lvl4pPr indent="-304800" lvl="3" marL="1828800" rtl="0">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4pPr>
            <a:lvl5pPr indent="-304800" lvl="4" marL="2286000" rtl="0">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5pPr>
            <a:lvl6pPr indent="-304800" lvl="5" marL="2743200" rtl="0">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6pPr>
            <a:lvl7pPr indent="-304800" lvl="6" marL="3200400" rtl="0">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7pPr>
            <a:lvl8pPr indent="-304800" lvl="7" marL="3657600" rtl="0">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8pPr>
            <a:lvl9pPr indent="-304800" lvl="8" marL="4114800" rtl="0">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9pPr>
          </a:lstStyle>
          <a:p/>
        </p:txBody>
      </p:sp>
      <p:sp>
        <p:nvSpPr>
          <p:cNvPr id="625" name="Google Shape;625;p31"/>
          <p:cNvSpPr/>
          <p:nvPr/>
        </p:nvSpPr>
        <p:spPr>
          <a:xfrm>
            <a:off x="0" y="0"/>
            <a:ext cx="3867300" cy="51435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26" name="Google Shape;626;p31"/>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sp>
        <p:nvSpPr>
          <p:cNvPr id="627" name="Google Shape;627;p31"/>
          <p:cNvSpPr txBox="1"/>
          <p:nvPr>
            <p:ph idx="2" type="body"/>
          </p:nvPr>
        </p:nvSpPr>
        <p:spPr>
          <a:xfrm>
            <a:off x="4128525" y="1135850"/>
            <a:ext cx="2124000" cy="447600"/>
          </a:xfrm>
          <a:prstGeom prst="rect">
            <a:avLst/>
          </a:prstGeom>
          <a:noFill/>
          <a:ln>
            <a:noFill/>
          </a:ln>
        </p:spPr>
        <p:txBody>
          <a:bodyPr anchorCtr="0" anchor="t" bIns="91425" lIns="91425" spcFirstLastPara="1" rIns="91425" wrap="square" tIns="91425">
            <a:noAutofit/>
          </a:bodyPr>
          <a:lstStyle>
            <a:lvl1pPr indent="-304800" lvl="0" marL="457200" algn="r">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1pPr>
            <a:lvl2pPr indent="-304800" lvl="1" marL="914400" algn="r">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2pPr>
            <a:lvl3pPr indent="-304800" lvl="2" marL="1371600" algn="r">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3pPr>
            <a:lvl4pPr indent="-304800" lvl="3" marL="1828800" algn="r">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4pPr>
            <a:lvl5pPr indent="-304800" lvl="4" marL="2286000" algn="r">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5pPr>
            <a:lvl6pPr indent="-304800" lvl="5" marL="2743200" algn="r">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6pPr>
            <a:lvl7pPr indent="-304800" lvl="6" marL="3200400" algn="r">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7pPr>
            <a:lvl8pPr indent="-304800" lvl="7" marL="3657600" algn="r">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8pPr>
            <a:lvl9pPr indent="-304800" lvl="8" marL="4114800" algn="r">
              <a:spcBef>
                <a:spcPts val="0"/>
              </a:spcBef>
              <a:spcAft>
                <a:spcPts val="0"/>
              </a:spcAft>
              <a:buClr>
                <a:srgbClr val="272D3A"/>
              </a:buClr>
              <a:buSzPts val="1200"/>
              <a:buFont typeface="Assistant"/>
              <a:buChar char="■"/>
              <a:defRPr sz="1200">
                <a:solidFill>
                  <a:srgbClr val="272D3A"/>
                </a:solidFill>
                <a:latin typeface="Assistant"/>
                <a:ea typeface="Assistant"/>
                <a:cs typeface="Assistant"/>
                <a:sym typeface="Assistant"/>
              </a:defRPr>
            </a:lvl9pPr>
          </a:lstStyle>
          <a:p/>
        </p:txBody>
      </p:sp>
      <p:sp>
        <p:nvSpPr>
          <p:cNvPr id="628" name="Google Shape;628;p3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31"/>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630" name="Google Shape;630;p31"/>
          <p:cNvSpPr/>
          <p:nvPr/>
        </p:nvSpPr>
        <p:spPr>
          <a:xfrm rot="2700000">
            <a:off x="4587722" y="2898813"/>
            <a:ext cx="1758999" cy="1521411"/>
          </a:xfrm>
          <a:prstGeom prst="triangle">
            <a:avLst>
              <a:gd fmla="val 50000" name="adj"/>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p:nvPr/>
        </p:nvSpPr>
        <p:spPr>
          <a:xfrm rot="8100000">
            <a:off x="4595062" y="2723314"/>
            <a:ext cx="1758999" cy="1521411"/>
          </a:xfrm>
          <a:prstGeom prst="triangle">
            <a:avLst>
              <a:gd fmla="val 50000" name="adj"/>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rot="-8100000">
            <a:off x="4763136" y="2723229"/>
            <a:ext cx="1758999" cy="1521411"/>
          </a:xfrm>
          <a:prstGeom prst="triangle">
            <a:avLst>
              <a:gd fmla="val 50000" name="adj"/>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3" name="Google Shape;633;p31"/>
          <p:cNvSpPr/>
          <p:nvPr/>
        </p:nvSpPr>
        <p:spPr>
          <a:xfrm rot="-2700000">
            <a:off x="4763222" y="2891302"/>
            <a:ext cx="1758999" cy="1521411"/>
          </a:xfrm>
          <a:prstGeom prst="triangle">
            <a:avLst>
              <a:gd fmla="val 50000" name="adj"/>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4" name="Google Shape;634;p31"/>
          <p:cNvSpPr/>
          <p:nvPr/>
        </p:nvSpPr>
        <p:spPr>
          <a:xfrm rot="2700000">
            <a:off x="4903159" y="2912470"/>
            <a:ext cx="1310976" cy="1310976"/>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rot="2700000">
            <a:off x="6532890" y="1386591"/>
            <a:ext cx="1758999" cy="1521411"/>
          </a:xfrm>
          <a:prstGeom prst="triangle">
            <a:avLst>
              <a:gd fmla="val 50000" name="adj"/>
            </a:avLst>
          </a:prstGeom>
          <a:solidFill>
            <a:srgbClr val="ED61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rot="8100000">
            <a:off x="6540230" y="1211092"/>
            <a:ext cx="1758999" cy="1521411"/>
          </a:xfrm>
          <a:prstGeom prst="triangle">
            <a:avLst>
              <a:gd fmla="val 50000" name="adj"/>
            </a:avLst>
          </a:prstGeom>
          <a:solidFill>
            <a:srgbClr val="ED61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rot="-8100000">
            <a:off x="6708304" y="1211007"/>
            <a:ext cx="1758999" cy="1521411"/>
          </a:xfrm>
          <a:prstGeom prst="triangle">
            <a:avLst>
              <a:gd fmla="val 50000" name="adj"/>
            </a:avLst>
          </a:prstGeom>
          <a:solidFill>
            <a:srgbClr val="ED61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8" name="Google Shape;638;p31"/>
          <p:cNvSpPr/>
          <p:nvPr/>
        </p:nvSpPr>
        <p:spPr>
          <a:xfrm rot="-2700000">
            <a:off x="6708390" y="1379081"/>
            <a:ext cx="1758999" cy="1521411"/>
          </a:xfrm>
          <a:prstGeom prst="triangle">
            <a:avLst>
              <a:gd fmla="val 50000" name="adj"/>
            </a:avLst>
          </a:prstGeom>
          <a:solidFill>
            <a:srgbClr val="ED61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9" name="Google Shape;639;p31"/>
          <p:cNvSpPr/>
          <p:nvPr/>
        </p:nvSpPr>
        <p:spPr>
          <a:xfrm rot="2700000">
            <a:off x="6848327" y="1400249"/>
            <a:ext cx="1310976" cy="1310976"/>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1"/>
          <p:cNvSpPr txBox="1"/>
          <p:nvPr>
            <p:ph idx="3" type="title"/>
          </p:nvPr>
        </p:nvSpPr>
        <p:spPr>
          <a:xfrm>
            <a:off x="4119000" y="812000"/>
            <a:ext cx="2133600" cy="3144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rgbClr val="ED6100"/>
              </a:buClr>
              <a:buSzPts val="1400"/>
              <a:buFont typeface="Assistant SemiBold"/>
              <a:buNone/>
              <a:defRPr>
                <a:solidFill>
                  <a:srgbClr val="ED6100"/>
                </a:solidFill>
                <a:latin typeface="Assistant SemiBold"/>
                <a:ea typeface="Assistant SemiBold"/>
                <a:cs typeface="Assistant SemiBold"/>
                <a:sym typeface="Assistant SemiBold"/>
              </a:defRPr>
            </a:lvl1pPr>
            <a:lvl2pPr lvl="1" algn="r">
              <a:spcBef>
                <a:spcPts val="0"/>
              </a:spcBef>
              <a:spcAft>
                <a:spcPts val="0"/>
              </a:spcAft>
              <a:buSzPts val="1500"/>
              <a:buFont typeface="Assistant SemiBold"/>
              <a:buNone/>
              <a:defRPr sz="1500">
                <a:latin typeface="Assistant SemiBold"/>
                <a:ea typeface="Assistant SemiBold"/>
                <a:cs typeface="Assistant SemiBold"/>
                <a:sym typeface="Assistant SemiBold"/>
              </a:defRPr>
            </a:lvl2pPr>
            <a:lvl3pPr lvl="2" algn="r">
              <a:spcBef>
                <a:spcPts val="0"/>
              </a:spcBef>
              <a:spcAft>
                <a:spcPts val="0"/>
              </a:spcAft>
              <a:buSzPts val="1500"/>
              <a:buFont typeface="Assistant SemiBold"/>
              <a:buNone/>
              <a:defRPr sz="1500">
                <a:latin typeface="Assistant SemiBold"/>
                <a:ea typeface="Assistant SemiBold"/>
                <a:cs typeface="Assistant SemiBold"/>
                <a:sym typeface="Assistant SemiBold"/>
              </a:defRPr>
            </a:lvl3pPr>
            <a:lvl4pPr lvl="3" algn="r">
              <a:spcBef>
                <a:spcPts val="0"/>
              </a:spcBef>
              <a:spcAft>
                <a:spcPts val="0"/>
              </a:spcAft>
              <a:buSzPts val="1500"/>
              <a:buFont typeface="Assistant SemiBold"/>
              <a:buNone/>
              <a:defRPr sz="1500">
                <a:latin typeface="Assistant SemiBold"/>
                <a:ea typeface="Assistant SemiBold"/>
                <a:cs typeface="Assistant SemiBold"/>
                <a:sym typeface="Assistant SemiBold"/>
              </a:defRPr>
            </a:lvl4pPr>
            <a:lvl5pPr lvl="4" algn="r">
              <a:spcBef>
                <a:spcPts val="0"/>
              </a:spcBef>
              <a:spcAft>
                <a:spcPts val="0"/>
              </a:spcAft>
              <a:buSzPts val="1500"/>
              <a:buFont typeface="Assistant SemiBold"/>
              <a:buNone/>
              <a:defRPr sz="1500">
                <a:latin typeface="Assistant SemiBold"/>
                <a:ea typeface="Assistant SemiBold"/>
                <a:cs typeface="Assistant SemiBold"/>
                <a:sym typeface="Assistant SemiBold"/>
              </a:defRPr>
            </a:lvl5pPr>
            <a:lvl6pPr lvl="5" algn="r">
              <a:spcBef>
                <a:spcPts val="0"/>
              </a:spcBef>
              <a:spcAft>
                <a:spcPts val="0"/>
              </a:spcAft>
              <a:buSzPts val="1500"/>
              <a:buFont typeface="Assistant SemiBold"/>
              <a:buNone/>
              <a:defRPr sz="1500">
                <a:latin typeface="Assistant SemiBold"/>
                <a:ea typeface="Assistant SemiBold"/>
                <a:cs typeface="Assistant SemiBold"/>
                <a:sym typeface="Assistant SemiBold"/>
              </a:defRPr>
            </a:lvl6pPr>
            <a:lvl7pPr lvl="6" algn="r">
              <a:spcBef>
                <a:spcPts val="0"/>
              </a:spcBef>
              <a:spcAft>
                <a:spcPts val="0"/>
              </a:spcAft>
              <a:buSzPts val="1500"/>
              <a:buFont typeface="Assistant SemiBold"/>
              <a:buNone/>
              <a:defRPr sz="1500">
                <a:latin typeface="Assistant SemiBold"/>
                <a:ea typeface="Assistant SemiBold"/>
                <a:cs typeface="Assistant SemiBold"/>
                <a:sym typeface="Assistant SemiBold"/>
              </a:defRPr>
            </a:lvl7pPr>
            <a:lvl8pPr lvl="7" algn="r">
              <a:spcBef>
                <a:spcPts val="0"/>
              </a:spcBef>
              <a:spcAft>
                <a:spcPts val="0"/>
              </a:spcAft>
              <a:buSzPts val="1500"/>
              <a:buFont typeface="Assistant SemiBold"/>
              <a:buNone/>
              <a:defRPr sz="1500">
                <a:latin typeface="Assistant SemiBold"/>
                <a:ea typeface="Assistant SemiBold"/>
                <a:cs typeface="Assistant SemiBold"/>
                <a:sym typeface="Assistant SemiBold"/>
              </a:defRPr>
            </a:lvl8pPr>
            <a:lvl9pPr lvl="8" algn="r">
              <a:spcBef>
                <a:spcPts val="0"/>
              </a:spcBef>
              <a:spcAft>
                <a:spcPts val="0"/>
              </a:spcAft>
              <a:buSzPts val="1500"/>
              <a:buFont typeface="Assistant SemiBold"/>
              <a:buNone/>
              <a:defRPr sz="1500">
                <a:latin typeface="Assistant SemiBold"/>
                <a:ea typeface="Assistant SemiBold"/>
                <a:cs typeface="Assistant SemiBold"/>
                <a:sym typeface="Assistant SemiBold"/>
              </a:defRPr>
            </a:lvl9pPr>
          </a:lstStyle>
          <a:p/>
        </p:txBody>
      </p:sp>
      <p:sp>
        <p:nvSpPr>
          <p:cNvPr id="641" name="Google Shape;641;p31"/>
          <p:cNvSpPr txBox="1"/>
          <p:nvPr>
            <p:ph idx="4" type="title"/>
          </p:nvPr>
        </p:nvSpPr>
        <p:spPr>
          <a:xfrm>
            <a:off x="6802525" y="4040338"/>
            <a:ext cx="2133600" cy="314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400"/>
              <a:buFont typeface="Assistant SemiBold"/>
              <a:buNone/>
              <a:defRPr>
                <a:solidFill>
                  <a:schemeClr val="accent3"/>
                </a:solidFill>
                <a:latin typeface="Assistant SemiBold"/>
                <a:ea typeface="Assistant SemiBold"/>
                <a:cs typeface="Assistant SemiBold"/>
                <a:sym typeface="Assistant SemiBold"/>
              </a:defRPr>
            </a:lvl1pPr>
            <a:lvl2pPr lvl="1" rtl="0">
              <a:spcBef>
                <a:spcPts val="0"/>
              </a:spcBef>
              <a:spcAft>
                <a:spcPts val="0"/>
              </a:spcAft>
              <a:buSzPts val="1500"/>
              <a:buFont typeface="Assistant SemiBold"/>
              <a:buNone/>
              <a:defRPr sz="1500">
                <a:latin typeface="Assistant SemiBold"/>
                <a:ea typeface="Assistant SemiBold"/>
                <a:cs typeface="Assistant SemiBold"/>
                <a:sym typeface="Assistant SemiBold"/>
              </a:defRPr>
            </a:lvl2pPr>
            <a:lvl3pPr lvl="2" rtl="0">
              <a:spcBef>
                <a:spcPts val="0"/>
              </a:spcBef>
              <a:spcAft>
                <a:spcPts val="0"/>
              </a:spcAft>
              <a:buSzPts val="1500"/>
              <a:buFont typeface="Assistant SemiBold"/>
              <a:buNone/>
              <a:defRPr sz="1500">
                <a:latin typeface="Assistant SemiBold"/>
                <a:ea typeface="Assistant SemiBold"/>
                <a:cs typeface="Assistant SemiBold"/>
                <a:sym typeface="Assistant SemiBold"/>
              </a:defRPr>
            </a:lvl3pPr>
            <a:lvl4pPr lvl="3" rtl="0">
              <a:spcBef>
                <a:spcPts val="0"/>
              </a:spcBef>
              <a:spcAft>
                <a:spcPts val="0"/>
              </a:spcAft>
              <a:buSzPts val="1500"/>
              <a:buFont typeface="Assistant SemiBold"/>
              <a:buNone/>
              <a:defRPr sz="1500">
                <a:latin typeface="Assistant SemiBold"/>
                <a:ea typeface="Assistant SemiBold"/>
                <a:cs typeface="Assistant SemiBold"/>
                <a:sym typeface="Assistant SemiBold"/>
              </a:defRPr>
            </a:lvl4pPr>
            <a:lvl5pPr lvl="4" rtl="0">
              <a:spcBef>
                <a:spcPts val="0"/>
              </a:spcBef>
              <a:spcAft>
                <a:spcPts val="0"/>
              </a:spcAft>
              <a:buSzPts val="1500"/>
              <a:buFont typeface="Assistant SemiBold"/>
              <a:buNone/>
              <a:defRPr sz="1500">
                <a:latin typeface="Assistant SemiBold"/>
                <a:ea typeface="Assistant SemiBold"/>
                <a:cs typeface="Assistant SemiBold"/>
                <a:sym typeface="Assistant SemiBold"/>
              </a:defRPr>
            </a:lvl5pPr>
            <a:lvl6pPr lvl="5" rtl="0">
              <a:spcBef>
                <a:spcPts val="0"/>
              </a:spcBef>
              <a:spcAft>
                <a:spcPts val="0"/>
              </a:spcAft>
              <a:buSzPts val="1500"/>
              <a:buFont typeface="Assistant SemiBold"/>
              <a:buNone/>
              <a:defRPr sz="1500">
                <a:latin typeface="Assistant SemiBold"/>
                <a:ea typeface="Assistant SemiBold"/>
                <a:cs typeface="Assistant SemiBold"/>
                <a:sym typeface="Assistant SemiBold"/>
              </a:defRPr>
            </a:lvl6pPr>
            <a:lvl7pPr lvl="6" rtl="0">
              <a:spcBef>
                <a:spcPts val="0"/>
              </a:spcBef>
              <a:spcAft>
                <a:spcPts val="0"/>
              </a:spcAft>
              <a:buSzPts val="1500"/>
              <a:buFont typeface="Assistant SemiBold"/>
              <a:buNone/>
              <a:defRPr sz="1500">
                <a:latin typeface="Assistant SemiBold"/>
                <a:ea typeface="Assistant SemiBold"/>
                <a:cs typeface="Assistant SemiBold"/>
                <a:sym typeface="Assistant SemiBold"/>
              </a:defRPr>
            </a:lvl7pPr>
            <a:lvl8pPr lvl="7" rtl="0">
              <a:spcBef>
                <a:spcPts val="0"/>
              </a:spcBef>
              <a:spcAft>
                <a:spcPts val="0"/>
              </a:spcAft>
              <a:buSzPts val="1500"/>
              <a:buFont typeface="Assistant SemiBold"/>
              <a:buNone/>
              <a:defRPr sz="1500">
                <a:latin typeface="Assistant SemiBold"/>
                <a:ea typeface="Assistant SemiBold"/>
                <a:cs typeface="Assistant SemiBold"/>
                <a:sym typeface="Assistant SemiBold"/>
              </a:defRPr>
            </a:lvl8pPr>
            <a:lvl9pPr lvl="8" rtl="0">
              <a:spcBef>
                <a:spcPts val="0"/>
              </a:spcBef>
              <a:spcAft>
                <a:spcPts val="0"/>
              </a:spcAft>
              <a:buSzPts val="1500"/>
              <a:buFont typeface="Assistant SemiBold"/>
              <a:buNone/>
              <a:defRPr sz="1500">
                <a:latin typeface="Assistant SemiBold"/>
                <a:ea typeface="Assistant SemiBold"/>
                <a:cs typeface="Assistant SemiBold"/>
                <a:sym typeface="Assistant SemiBold"/>
              </a:defRPr>
            </a:lvl9pPr>
          </a:lstStyle>
          <a:p/>
        </p:txBody>
      </p:sp>
      <p:cxnSp>
        <p:nvCxnSpPr>
          <p:cNvPr id="642" name="Google Shape;642;p31"/>
          <p:cNvCxnSpPr/>
          <p:nvPr/>
        </p:nvCxnSpPr>
        <p:spPr>
          <a:xfrm flipH="1">
            <a:off x="6248700" y="900050"/>
            <a:ext cx="3900" cy="235800"/>
          </a:xfrm>
          <a:prstGeom prst="straightConnector1">
            <a:avLst/>
          </a:prstGeom>
          <a:noFill/>
          <a:ln cap="flat" cmpd="sng" w="19050">
            <a:solidFill>
              <a:srgbClr val="ED6100"/>
            </a:solidFill>
            <a:prstDash val="solid"/>
            <a:round/>
            <a:headEnd len="med" w="med" type="none"/>
            <a:tailEnd len="med" w="med" type="none"/>
          </a:ln>
        </p:spPr>
      </p:cxnSp>
      <p:cxnSp>
        <p:nvCxnSpPr>
          <p:cNvPr id="643" name="Google Shape;643;p31"/>
          <p:cNvCxnSpPr/>
          <p:nvPr/>
        </p:nvCxnSpPr>
        <p:spPr>
          <a:xfrm flipH="1">
            <a:off x="6812050" y="4118950"/>
            <a:ext cx="3900" cy="235800"/>
          </a:xfrm>
          <a:prstGeom prst="straightConnector1">
            <a:avLst/>
          </a:prstGeom>
          <a:noFill/>
          <a:ln cap="flat" cmpd="sng" w="19050">
            <a:solidFill>
              <a:schemeClr val="accent3"/>
            </a:solidFill>
            <a:prstDash val="solid"/>
            <a:round/>
            <a:headEnd len="med" w="med" type="none"/>
            <a:tailEnd len="med" w="med" type="none"/>
          </a:ln>
        </p:spPr>
      </p:cxnSp>
      <p:cxnSp>
        <p:nvCxnSpPr>
          <p:cNvPr id="644" name="Google Shape;644;p31"/>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cxnSp>
        <p:nvCxnSpPr>
          <p:cNvPr id="645" name="Google Shape;645;p31"/>
          <p:cNvCxnSpPr/>
          <p:nvPr/>
        </p:nvCxnSpPr>
        <p:spPr>
          <a:xfrm>
            <a:off x="7648575" y="723900"/>
            <a:ext cx="1276200" cy="1276200"/>
          </a:xfrm>
          <a:prstGeom prst="straightConnector1">
            <a:avLst/>
          </a:prstGeom>
          <a:noFill/>
          <a:ln cap="flat" cmpd="sng" w="9525">
            <a:solidFill>
              <a:srgbClr val="DFE8EF"/>
            </a:solidFill>
            <a:prstDash val="solid"/>
            <a:round/>
            <a:headEnd len="med" w="med" type="none"/>
            <a:tailEnd len="med" w="med" type="oval"/>
          </a:ln>
        </p:spPr>
      </p:cxnSp>
      <p:cxnSp>
        <p:nvCxnSpPr>
          <p:cNvPr id="646" name="Google Shape;646;p31"/>
          <p:cNvCxnSpPr/>
          <p:nvPr/>
        </p:nvCxnSpPr>
        <p:spPr>
          <a:xfrm flipH="1" rot="10800000">
            <a:off x="7648575" y="2200125"/>
            <a:ext cx="1238400" cy="1238400"/>
          </a:xfrm>
          <a:prstGeom prst="straightConnector1">
            <a:avLst/>
          </a:prstGeom>
          <a:noFill/>
          <a:ln cap="flat" cmpd="sng" w="9525">
            <a:solidFill>
              <a:srgbClr val="DFE8EF"/>
            </a:solidFill>
            <a:prstDash val="solid"/>
            <a:round/>
            <a:headEnd len="med" w="med" type="none"/>
            <a:tailEnd len="med" w="med" type="oval"/>
          </a:ln>
        </p:spPr>
      </p:cxnSp>
      <p:cxnSp>
        <p:nvCxnSpPr>
          <p:cNvPr id="647" name="Google Shape;647;p31"/>
          <p:cNvCxnSpPr/>
          <p:nvPr/>
        </p:nvCxnSpPr>
        <p:spPr>
          <a:xfrm flipH="1">
            <a:off x="4128513" y="2210625"/>
            <a:ext cx="1276200" cy="1276200"/>
          </a:xfrm>
          <a:prstGeom prst="straightConnector1">
            <a:avLst/>
          </a:prstGeom>
          <a:noFill/>
          <a:ln cap="flat" cmpd="sng" w="9525">
            <a:solidFill>
              <a:srgbClr val="DFE8EF"/>
            </a:solidFill>
            <a:prstDash val="solid"/>
            <a:round/>
            <a:headEnd len="med" w="med" type="none"/>
            <a:tailEnd len="med" w="med" type="oval"/>
          </a:ln>
        </p:spPr>
      </p:cxnSp>
      <p:cxnSp>
        <p:nvCxnSpPr>
          <p:cNvPr id="648" name="Google Shape;648;p31"/>
          <p:cNvCxnSpPr/>
          <p:nvPr/>
        </p:nvCxnSpPr>
        <p:spPr>
          <a:xfrm rot="10800000">
            <a:off x="4166313" y="3686850"/>
            <a:ext cx="1238400" cy="1238400"/>
          </a:xfrm>
          <a:prstGeom prst="straightConnector1">
            <a:avLst/>
          </a:prstGeom>
          <a:noFill/>
          <a:ln cap="flat" cmpd="sng" w="9525">
            <a:solidFill>
              <a:srgbClr val="DFE8EF"/>
            </a:solidFill>
            <a:prstDash val="solid"/>
            <a:round/>
            <a:headEnd len="med" w="med" type="none"/>
            <a:tailEnd len="med" w="med" type="oval"/>
          </a:ln>
        </p:spPr>
      </p:cxnSp>
      <p:sp>
        <p:nvSpPr>
          <p:cNvPr id="649" name="Google Shape;649;p31"/>
          <p:cNvSpPr txBox="1"/>
          <p:nvPr>
            <p:ph idx="5" type="body"/>
          </p:nvPr>
        </p:nvSpPr>
        <p:spPr>
          <a:xfrm>
            <a:off x="224425" y="1432625"/>
            <a:ext cx="3347400" cy="2550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SzPts val="1200"/>
              <a:buFont typeface="Assistant"/>
              <a:buChar char="●"/>
              <a:defRPr sz="1200">
                <a:latin typeface="Assistant"/>
                <a:ea typeface="Assistant"/>
                <a:cs typeface="Assistant"/>
                <a:sym typeface="Assistant"/>
              </a:defRPr>
            </a:lvl1pPr>
            <a:lvl2pPr indent="-304800" lvl="1" marL="914400">
              <a:spcBef>
                <a:spcPts val="0"/>
              </a:spcBef>
              <a:spcAft>
                <a:spcPts val="0"/>
              </a:spcAft>
              <a:buSzPts val="1200"/>
              <a:buFont typeface="Assistant"/>
              <a:buChar char="○"/>
              <a:defRPr sz="1200">
                <a:latin typeface="Assistant"/>
                <a:ea typeface="Assistant"/>
                <a:cs typeface="Assistant"/>
                <a:sym typeface="Assistant"/>
              </a:defRPr>
            </a:lvl2pPr>
            <a:lvl3pPr indent="-304800" lvl="2" marL="1371600">
              <a:spcBef>
                <a:spcPts val="0"/>
              </a:spcBef>
              <a:spcAft>
                <a:spcPts val="0"/>
              </a:spcAft>
              <a:buSzPts val="1200"/>
              <a:buFont typeface="Assistant"/>
              <a:buChar char="■"/>
              <a:defRPr sz="1200">
                <a:latin typeface="Assistant"/>
                <a:ea typeface="Assistant"/>
                <a:cs typeface="Assistant"/>
                <a:sym typeface="Assistant"/>
              </a:defRPr>
            </a:lvl3pPr>
            <a:lvl4pPr indent="-304800" lvl="3" marL="1828800">
              <a:spcBef>
                <a:spcPts val="0"/>
              </a:spcBef>
              <a:spcAft>
                <a:spcPts val="0"/>
              </a:spcAft>
              <a:buSzPts val="1200"/>
              <a:buFont typeface="Assistant"/>
              <a:buChar char="●"/>
              <a:defRPr sz="1200">
                <a:latin typeface="Assistant"/>
                <a:ea typeface="Assistant"/>
                <a:cs typeface="Assistant"/>
                <a:sym typeface="Assistant"/>
              </a:defRPr>
            </a:lvl4pPr>
            <a:lvl5pPr indent="-304800" lvl="4" marL="2286000">
              <a:spcBef>
                <a:spcPts val="0"/>
              </a:spcBef>
              <a:spcAft>
                <a:spcPts val="0"/>
              </a:spcAft>
              <a:buSzPts val="1200"/>
              <a:buFont typeface="Assistant"/>
              <a:buChar char="○"/>
              <a:defRPr sz="1200">
                <a:latin typeface="Assistant"/>
                <a:ea typeface="Assistant"/>
                <a:cs typeface="Assistant"/>
                <a:sym typeface="Assistant"/>
              </a:defRPr>
            </a:lvl5pPr>
            <a:lvl6pPr indent="-304800" lvl="5" marL="2743200">
              <a:spcBef>
                <a:spcPts val="0"/>
              </a:spcBef>
              <a:spcAft>
                <a:spcPts val="0"/>
              </a:spcAft>
              <a:buSzPts val="1200"/>
              <a:buFont typeface="Assistant"/>
              <a:buChar char="■"/>
              <a:defRPr sz="1200">
                <a:latin typeface="Assistant"/>
                <a:ea typeface="Assistant"/>
                <a:cs typeface="Assistant"/>
                <a:sym typeface="Assistant"/>
              </a:defRPr>
            </a:lvl6pPr>
            <a:lvl7pPr indent="-304800" lvl="6" marL="3200400">
              <a:spcBef>
                <a:spcPts val="0"/>
              </a:spcBef>
              <a:spcAft>
                <a:spcPts val="0"/>
              </a:spcAft>
              <a:buSzPts val="1200"/>
              <a:buFont typeface="Assistant"/>
              <a:buChar char="●"/>
              <a:defRPr sz="1200">
                <a:latin typeface="Assistant"/>
                <a:ea typeface="Assistant"/>
                <a:cs typeface="Assistant"/>
                <a:sym typeface="Assistant"/>
              </a:defRPr>
            </a:lvl7pPr>
            <a:lvl8pPr indent="-304800" lvl="7" marL="3657600">
              <a:spcBef>
                <a:spcPts val="0"/>
              </a:spcBef>
              <a:spcAft>
                <a:spcPts val="0"/>
              </a:spcAft>
              <a:buSzPts val="1200"/>
              <a:buFont typeface="Assistant"/>
              <a:buChar char="○"/>
              <a:defRPr sz="1200">
                <a:latin typeface="Assistant"/>
                <a:ea typeface="Assistant"/>
                <a:cs typeface="Assistant"/>
                <a:sym typeface="Assistant"/>
              </a:defRPr>
            </a:lvl8pPr>
            <a:lvl9pPr indent="-304800" lvl="8" marL="4114800">
              <a:spcBef>
                <a:spcPts val="0"/>
              </a:spcBef>
              <a:spcAft>
                <a:spcPts val="0"/>
              </a:spcAft>
              <a:buSzPts val="1200"/>
              <a:buFont typeface="Assistant"/>
              <a:buChar char="■"/>
              <a:defRPr sz="1200">
                <a:latin typeface="Assistant"/>
                <a:ea typeface="Assistant"/>
                <a:cs typeface="Assistant"/>
                <a:sym typeface="Assistan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3">
  <p:cSld name="TITLE_AND_BODY_1_3_2_6_1">
    <p:bg>
      <p:bgPr>
        <a:solidFill>
          <a:schemeClr val="lt1"/>
        </a:solidFill>
      </p:bgPr>
    </p:bg>
    <p:spTree>
      <p:nvGrpSpPr>
        <p:cNvPr id="650" name="Shape 650"/>
        <p:cNvGrpSpPr/>
        <p:nvPr/>
      </p:nvGrpSpPr>
      <p:grpSpPr>
        <a:xfrm>
          <a:off x="0" y="0"/>
          <a:ext cx="0" cy="0"/>
          <a:chOff x="0" y="0"/>
          <a:chExt cx="0" cy="0"/>
        </a:xfrm>
      </p:grpSpPr>
      <p:sp>
        <p:nvSpPr>
          <p:cNvPr id="651" name="Google Shape;651;p32"/>
          <p:cNvSpPr/>
          <p:nvPr/>
        </p:nvSpPr>
        <p:spPr>
          <a:xfrm>
            <a:off x="6706775" y="-25"/>
            <a:ext cx="2437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2"/>
          <p:cNvSpPr txBox="1"/>
          <p:nvPr>
            <p:ph idx="1" type="body"/>
          </p:nvPr>
        </p:nvSpPr>
        <p:spPr>
          <a:xfrm>
            <a:off x="2784800" y="1654850"/>
            <a:ext cx="1448400" cy="420300"/>
          </a:xfrm>
          <a:prstGeom prst="rect">
            <a:avLst/>
          </a:prstGeom>
          <a:solidFill>
            <a:schemeClr val="lt1"/>
          </a:solid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1pPr>
            <a:lvl2pPr indent="-292100" lvl="1" marL="914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2pPr>
            <a:lvl3pPr indent="-292100" lvl="2" marL="1371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3pPr>
            <a:lvl4pPr indent="-292100" lvl="3" marL="1828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4pPr>
            <a:lvl5pPr indent="-292100" lvl="4" marL="22860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5pPr>
            <a:lvl6pPr indent="-292100" lvl="5" marL="2743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6pPr>
            <a:lvl7pPr indent="-292100" lvl="6" marL="3200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7pPr>
            <a:lvl8pPr indent="-292100" lvl="7" marL="3657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8pPr>
            <a:lvl9pPr indent="-292100" lvl="8" marL="4114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9pPr>
          </a:lstStyle>
          <a:p/>
        </p:txBody>
      </p:sp>
      <p:sp>
        <p:nvSpPr>
          <p:cNvPr id="653" name="Google Shape;653;p32"/>
          <p:cNvSpPr txBox="1"/>
          <p:nvPr>
            <p:ph idx="2" type="body"/>
          </p:nvPr>
        </p:nvSpPr>
        <p:spPr>
          <a:xfrm>
            <a:off x="3613575" y="2986550"/>
            <a:ext cx="1448400" cy="420300"/>
          </a:xfrm>
          <a:prstGeom prst="rect">
            <a:avLst/>
          </a:prstGeom>
          <a:solidFill>
            <a:schemeClr val="lt1"/>
          </a:solid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1pPr>
            <a:lvl2pPr indent="-292100" lvl="1" marL="914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2pPr>
            <a:lvl3pPr indent="-292100" lvl="2" marL="1371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3pPr>
            <a:lvl4pPr indent="-292100" lvl="3" marL="1828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4pPr>
            <a:lvl5pPr indent="-292100" lvl="4" marL="22860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5pPr>
            <a:lvl6pPr indent="-292100" lvl="5" marL="2743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6pPr>
            <a:lvl7pPr indent="-292100" lvl="6" marL="3200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7pPr>
            <a:lvl8pPr indent="-292100" lvl="7" marL="3657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8pPr>
            <a:lvl9pPr indent="-292100" lvl="8" marL="4114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9pPr>
          </a:lstStyle>
          <a:p/>
        </p:txBody>
      </p:sp>
      <p:cxnSp>
        <p:nvCxnSpPr>
          <p:cNvPr id="654" name="Google Shape;654;p32"/>
          <p:cNvCxnSpPr/>
          <p:nvPr/>
        </p:nvCxnSpPr>
        <p:spPr>
          <a:xfrm>
            <a:off x="4329086" y="1926695"/>
            <a:ext cx="17400" cy="1817700"/>
          </a:xfrm>
          <a:prstGeom prst="straightConnector1">
            <a:avLst/>
          </a:prstGeom>
          <a:noFill/>
          <a:ln cap="flat" cmpd="sng" w="19050">
            <a:solidFill>
              <a:srgbClr val="D4DEE8"/>
            </a:solidFill>
            <a:prstDash val="solid"/>
            <a:round/>
            <a:headEnd len="med" w="med" type="none"/>
            <a:tailEnd len="med" w="med" type="none"/>
          </a:ln>
        </p:spPr>
      </p:cxnSp>
      <p:cxnSp>
        <p:nvCxnSpPr>
          <p:cNvPr id="655" name="Google Shape;655;p32"/>
          <p:cNvCxnSpPr/>
          <p:nvPr/>
        </p:nvCxnSpPr>
        <p:spPr>
          <a:xfrm flipH="1" rot="10800000">
            <a:off x="1195622" y="1032206"/>
            <a:ext cx="1561800" cy="915600"/>
          </a:xfrm>
          <a:prstGeom prst="straightConnector1">
            <a:avLst/>
          </a:prstGeom>
          <a:noFill/>
          <a:ln cap="flat" cmpd="sng" w="19050">
            <a:solidFill>
              <a:srgbClr val="D4DEE8"/>
            </a:solidFill>
            <a:prstDash val="solid"/>
            <a:round/>
            <a:headEnd len="med" w="med" type="none"/>
            <a:tailEnd len="med" w="med" type="none"/>
          </a:ln>
        </p:spPr>
      </p:cxnSp>
      <p:cxnSp>
        <p:nvCxnSpPr>
          <p:cNvPr id="656" name="Google Shape;656;p32"/>
          <p:cNvCxnSpPr/>
          <p:nvPr/>
        </p:nvCxnSpPr>
        <p:spPr>
          <a:xfrm>
            <a:off x="2757232" y="1032329"/>
            <a:ext cx="1572000" cy="894300"/>
          </a:xfrm>
          <a:prstGeom prst="straightConnector1">
            <a:avLst/>
          </a:prstGeom>
          <a:noFill/>
          <a:ln cap="flat" cmpd="sng" w="19050">
            <a:solidFill>
              <a:srgbClr val="D4DEE8"/>
            </a:solidFill>
            <a:prstDash val="solid"/>
            <a:round/>
            <a:headEnd len="med" w="med" type="none"/>
            <a:tailEnd len="med" w="med" type="none"/>
          </a:ln>
        </p:spPr>
      </p:cxnSp>
      <p:cxnSp>
        <p:nvCxnSpPr>
          <p:cNvPr id="657" name="Google Shape;657;p32"/>
          <p:cNvCxnSpPr/>
          <p:nvPr/>
        </p:nvCxnSpPr>
        <p:spPr>
          <a:xfrm flipH="1">
            <a:off x="2784791" y="3744148"/>
            <a:ext cx="1561800" cy="915600"/>
          </a:xfrm>
          <a:prstGeom prst="straightConnector1">
            <a:avLst/>
          </a:prstGeom>
          <a:noFill/>
          <a:ln cap="flat" cmpd="sng" w="19050">
            <a:solidFill>
              <a:srgbClr val="DFE8EF"/>
            </a:solidFill>
            <a:prstDash val="solid"/>
            <a:round/>
            <a:headEnd len="med" w="med" type="none"/>
            <a:tailEnd len="med" w="med" type="none"/>
          </a:ln>
        </p:spPr>
      </p:cxnSp>
      <p:cxnSp>
        <p:nvCxnSpPr>
          <p:cNvPr id="658" name="Google Shape;658;p32"/>
          <p:cNvCxnSpPr/>
          <p:nvPr/>
        </p:nvCxnSpPr>
        <p:spPr>
          <a:xfrm rot="10800000">
            <a:off x="1209166" y="3765373"/>
            <a:ext cx="1575600" cy="894300"/>
          </a:xfrm>
          <a:prstGeom prst="straightConnector1">
            <a:avLst/>
          </a:prstGeom>
          <a:noFill/>
          <a:ln cap="flat" cmpd="sng" w="19050">
            <a:solidFill>
              <a:srgbClr val="D4DEE8"/>
            </a:solidFill>
            <a:prstDash val="solid"/>
            <a:round/>
            <a:headEnd len="med" w="med" type="none"/>
            <a:tailEnd len="med" w="med" type="none"/>
          </a:ln>
        </p:spPr>
      </p:cxnSp>
      <p:cxnSp>
        <p:nvCxnSpPr>
          <p:cNvPr id="659" name="Google Shape;659;p32"/>
          <p:cNvCxnSpPr/>
          <p:nvPr/>
        </p:nvCxnSpPr>
        <p:spPr>
          <a:xfrm rot="10800000">
            <a:off x="1195380" y="1947674"/>
            <a:ext cx="13500" cy="1817700"/>
          </a:xfrm>
          <a:prstGeom prst="straightConnector1">
            <a:avLst/>
          </a:prstGeom>
          <a:noFill/>
          <a:ln cap="flat" cmpd="sng" w="19050">
            <a:solidFill>
              <a:srgbClr val="D4DEE8"/>
            </a:solidFill>
            <a:prstDash val="solid"/>
            <a:round/>
            <a:headEnd len="med" w="med" type="none"/>
            <a:tailEnd len="med" w="med" type="none"/>
          </a:ln>
        </p:spPr>
      </p:cxnSp>
      <p:sp>
        <p:nvSpPr>
          <p:cNvPr id="660" name="Google Shape;660;p32"/>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661" name="Google Shape;661;p32"/>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662" name="Google Shape;662;p32"/>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663" name="Google Shape;663;p32"/>
          <p:cNvSpPr/>
          <p:nvPr/>
        </p:nvSpPr>
        <p:spPr>
          <a:xfrm rot="-9024929">
            <a:off x="1723923" y="987804"/>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rot="5372127">
            <a:off x="1292219" y="1242762"/>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2"/>
          <p:cNvSpPr/>
          <p:nvPr/>
        </p:nvSpPr>
        <p:spPr>
          <a:xfrm rot="8978589">
            <a:off x="1434442" y="989252"/>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2"/>
          <p:cNvSpPr/>
          <p:nvPr/>
        </p:nvSpPr>
        <p:spPr>
          <a:xfrm rot="1775071">
            <a:off x="1438044" y="1491341"/>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2"/>
          <p:cNvSpPr/>
          <p:nvPr/>
        </p:nvSpPr>
        <p:spPr>
          <a:xfrm rot="-5427873">
            <a:off x="1868493" y="1237243"/>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2"/>
          <p:cNvSpPr/>
          <p:nvPr/>
        </p:nvSpPr>
        <p:spPr>
          <a:xfrm rot="-1821411">
            <a:off x="1726857" y="1489817"/>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2"/>
          <p:cNvSpPr/>
          <p:nvPr/>
        </p:nvSpPr>
        <p:spPr>
          <a:xfrm rot="8966951">
            <a:off x="1581722" y="1165124"/>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2"/>
          <p:cNvSpPr/>
          <p:nvPr/>
        </p:nvSpPr>
        <p:spPr>
          <a:xfrm rot="1777581">
            <a:off x="1584242" y="1503355"/>
            <a:ext cx="449689" cy="389483"/>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rot="-5434376">
            <a:off x="1874342" y="1332023"/>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rot="-1833049">
            <a:off x="1779411" y="1501031"/>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rot="5365624">
            <a:off x="1486501" y="1335038"/>
            <a:ext cx="450022" cy="387907"/>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p:nvPr/>
        </p:nvSpPr>
        <p:spPr>
          <a:xfrm rot="-5434376">
            <a:off x="1874342" y="1332023"/>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p:cNvSpPr/>
          <p:nvPr/>
        </p:nvSpPr>
        <p:spPr>
          <a:xfrm rot="-9022419">
            <a:off x="1776934" y="1162131"/>
            <a:ext cx="449689" cy="389483"/>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rot="-9024929">
            <a:off x="1723923" y="987673"/>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2"/>
          <p:cNvSpPr/>
          <p:nvPr/>
        </p:nvSpPr>
        <p:spPr>
          <a:xfrm rot="5372127">
            <a:off x="1292219" y="1242632"/>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
          <p:cNvSpPr/>
          <p:nvPr/>
        </p:nvSpPr>
        <p:spPr>
          <a:xfrm rot="8978589">
            <a:off x="1434442" y="989122"/>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2"/>
          <p:cNvSpPr/>
          <p:nvPr/>
        </p:nvSpPr>
        <p:spPr>
          <a:xfrm rot="1775071">
            <a:off x="1438044" y="1491210"/>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2"/>
          <p:cNvSpPr/>
          <p:nvPr/>
        </p:nvSpPr>
        <p:spPr>
          <a:xfrm rot="-5427873">
            <a:off x="1868493" y="1237113"/>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2"/>
          <p:cNvSpPr/>
          <p:nvPr/>
        </p:nvSpPr>
        <p:spPr>
          <a:xfrm rot="-1821411">
            <a:off x="1726857" y="1489687"/>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2"/>
          <p:cNvSpPr/>
          <p:nvPr/>
        </p:nvSpPr>
        <p:spPr>
          <a:xfrm rot="8966951">
            <a:off x="1581722" y="1164993"/>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2"/>
          <p:cNvSpPr/>
          <p:nvPr/>
        </p:nvSpPr>
        <p:spPr>
          <a:xfrm rot="1777581">
            <a:off x="1584242" y="1503224"/>
            <a:ext cx="449689" cy="389483"/>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2"/>
          <p:cNvSpPr/>
          <p:nvPr/>
        </p:nvSpPr>
        <p:spPr>
          <a:xfrm rot="-5434376">
            <a:off x="1874342" y="1331893"/>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p:cNvSpPr/>
          <p:nvPr/>
        </p:nvSpPr>
        <p:spPr>
          <a:xfrm rot="-1833049">
            <a:off x="1779411" y="1500901"/>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2"/>
          <p:cNvSpPr/>
          <p:nvPr/>
        </p:nvSpPr>
        <p:spPr>
          <a:xfrm rot="5365624">
            <a:off x="1486501" y="1334908"/>
            <a:ext cx="450022" cy="387907"/>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2"/>
          <p:cNvSpPr/>
          <p:nvPr/>
        </p:nvSpPr>
        <p:spPr>
          <a:xfrm rot="-5434376">
            <a:off x="1874342" y="1331893"/>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rot="-9022419">
            <a:off x="1776934" y="1162001"/>
            <a:ext cx="449689" cy="389483"/>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2"/>
          <p:cNvSpPr/>
          <p:nvPr/>
        </p:nvSpPr>
        <p:spPr>
          <a:xfrm rot="-9024929">
            <a:off x="1016778" y="2309010"/>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2"/>
          <p:cNvSpPr/>
          <p:nvPr/>
        </p:nvSpPr>
        <p:spPr>
          <a:xfrm rot="5372127">
            <a:off x="585074" y="2563969"/>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2"/>
          <p:cNvSpPr/>
          <p:nvPr/>
        </p:nvSpPr>
        <p:spPr>
          <a:xfrm rot="8978589">
            <a:off x="727297" y="2310459"/>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2"/>
          <p:cNvSpPr/>
          <p:nvPr/>
        </p:nvSpPr>
        <p:spPr>
          <a:xfrm rot="1775071">
            <a:off x="730899" y="2812547"/>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2"/>
          <p:cNvSpPr/>
          <p:nvPr/>
        </p:nvSpPr>
        <p:spPr>
          <a:xfrm rot="-5427873">
            <a:off x="1161348" y="2558450"/>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rot="-1821411">
            <a:off x="1019712" y="2811024"/>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rot="8966951">
            <a:off x="874577" y="2486330"/>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rot="1777581">
            <a:off x="877097" y="2824561"/>
            <a:ext cx="449689" cy="389483"/>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2"/>
          <p:cNvSpPr/>
          <p:nvPr/>
        </p:nvSpPr>
        <p:spPr>
          <a:xfrm rot="-5434376">
            <a:off x="1167197" y="2653230"/>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2"/>
          <p:cNvSpPr/>
          <p:nvPr/>
        </p:nvSpPr>
        <p:spPr>
          <a:xfrm rot="-1833049">
            <a:off x="1072266" y="2822238"/>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rot="5365624">
            <a:off x="779356" y="2656245"/>
            <a:ext cx="450022" cy="387907"/>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rot="-5434376">
            <a:off x="1167197" y="2653230"/>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rot="-9022419">
            <a:off x="1069789" y="2483338"/>
            <a:ext cx="449689" cy="389483"/>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rot="-9024929">
            <a:off x="1016778" y="2308880"/>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rot="5372127">
            <a:off x="585074" y="2563838"/>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rot="8978589">
            <a:off x="727297" y="2310328"/>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rot="1775071">
            <a:off x="730899" y="2812417"/>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rot="-5427873">
            <a:off x="1161348" y="2558319"/>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2"/>
          <p:cNvSpPr/>
          <p:nvPr/>
        </p:nvSpPr>
        <p:spPr>
          <a:xfrm rot="-1821411">
            <a:off x="1019712" y="2810893"/>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2"/>
          <p:cNvSpPr/>
          <p:nvPr/>
        </p:nvSpPr>
        <p:spPr>
          <a:xfrm rot="8966951">
            <a:off x="874577" y="2486200"/>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2"/>
          <p:cNvSpPr/>
          <p:nvPr/>
        </p:nvSpPr>
        <p:spPr>
          <a:xfrm rot="1777581">
            <a:off x="877097" y="2824431"/>
            <a:ext cx="449689" cy="389483"/>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2"/>
          <p:cNvSpPr/>
          <p:nvPr/>
        </p:nvSpPr>
        <p:spPr>
          <a:xfrm rot="-5434376">
            <a:off x="1167197" y="2653099"/>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rot="-1833049">
            <a:off x="1072266" y="2822107"/>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p:nvPr/>
        </p:nvSpPr>
        <p:spPr>
          <a:xfrm rot="5365624">
            <a:off x="779356" y="2656114"/>
            <a:ext cx="450022" cy="387907"/>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2"/>
          <p:cNvSpPr/>
          <p:nvPr/>
        </p:nvSpPr>
        <p:spPr>
          <a:xfrm rot="-5434376">
            <a:off x="1167197" y="2653099"/>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2"/>
          <p:cNvSpPr/>
          <p:nvPr/>
        </p:nvSpPr>
        <p:spPr>
          <a:xfrm rot="-9022419">
            <a:off x="1069789" y="2483207"/>
            <a:ext cx="449689" cy="389483"/>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p:nvPr/>
        </p:nvSpPr>
        <p:spPr>
          <a:xfrm rot="-9024929">
            <a:off x="1728778" y="3630067"/>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rot="5372127">
            <a:off x="1297074" y="3885026"/>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rot="8978589">
            <a:off x="1439297" y="3631516"/>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rot="1775071">
            <a:off x="1442899" y="4133604"/>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p:nvPr/>
        </p:nvSpPr>
        <p:spPr>
          <a:xfrm rot="-5427873">
            <a:off x="1873348" y="3879507"/>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rot="-1821411">
            <a:off x="1731712" y="4132081"/>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rot="8966951">
            <a:off x="1586577" y="3807387"/>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rot="1777581">
            <a:off x="1589098" y="4145618"/>
            <a:ext cx="449689" cy="389483"/>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rot="-5434376">
            <a:off x="1879197" y="3974287"/>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rot="-1833049">
            <a:off x="1784266" y="4143295"/>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rot="5365624">
            <a:off x="1491357" y="3977302"/>
            <a:ext cx="450022" cy="387907"/>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rot="-5434376">
            <a:off x="1879197" y="3974287"/>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rot="-9022419">
            <a:off x="1781789" y="3804395"/>
            <a:ext cx="449689" cy="389483"/>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rot="-9024929">
            <a:off x="1728778" y="3629937"/>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rot="5372127">
            <a:off x="1297074" y="3884896"/>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rot="8978589">
            <a:off x="1439297" y="3631386"/>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2"/>
          <p:cNvSpPr/>
          <p:nvPr/>
        </p:nvSpPr>
        <p:spPr>
          <a:xfrm rot="1775071">
            <a:off x="1442899" y="4133474"/>
            <a:ext cx="664767" cy="575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rot="-5427873">
            <a:off x="1873348" y="3879377"/>
            <a:ext cx="666022" cy="575120"/>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rot="-1821411">
            <a:off x="1731712" y="4131951"/>
            <a:ext cx="665435" cy="576056"/>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rot="8966951">
            <a:off x="1586577" y="3807257"/>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rot="1777581">
            <a:off x="1589098" y="4145488"/>
            <a:ext cx="449689" cy="389483"/>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rot="-5434376">
            <a:off x="1879197" y="3974157"/>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rot="-1833049">
            <a:off x="1784266" y="4143165"/>
            <a:ext cx="449732" cy="38881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rot="5365624">
            <a:off x="1491357" y="3977172"/>
            <a:ext cx="450022" cy="387907"/>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2"/>
          <p:cNvSpPr/>
          <p:nvPr/>
        </p:nvSpPr>
        <p:spPr>
          <a:xfrm rot="-5434376">
            <a:off x="1879197" y="3974157"/>
            <a:ext cx="450022" cy="387907"/>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2"/>
          <p:cNvSpPr/>
          <p:nvPr/>
        </p:nvSpPr>
        <p:spPr>
          <a:xfrm rot="-9022419">
            <a:off x="1781789" y="3804265"/>
            <a:ext cx="449689" cy="389483"/>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2"/>
          <p:cNvSpPr txBox="1"/>
          <p:nvPr>
            <p:ph idx="3" type="body"/>
          </p:nvPr>
        </p:nvSpPr>
        <p:spPr>
          <a:xfrm>
            <a:off x="2898200" y="4318255"/>
            <a:ext cx="1448400" cy="420300"/>
          </a:xfrm>
          <a:prstGeom prst="rect">
            <a:avLst/>
          </a:prstGeom>
          <a:solidFill>
            <a:schemeClr val="lt1"/>
          </a:solid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1pPr>
            <a:lvl2pPr indent="-292100" lvl="1" marL="914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2pPr>
            <a:lvl3pPr indent="-292100" lvl="2" marL="1371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3pPr>
            <a:lvl4pPr indent="-292100" lvl="3" marL="1828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4pPr>
            <a:lvl5pPr indent="-292100" lvl="4" marL="22860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5pPr>
            <a:lvl6pPr indent="-292100" lvl="5" marL="2743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6pPr>
            <a:lvl7pPr indent="-292100" lvl="6" marL="3200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7pPr>
            <a:lvl8pPr indent="-292100" lvl="7" marL="3657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8pPr>
            <a:lvl9pPr indent="-292100" lvl="8" marL="4114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9pPr>
          </a:lstStyle>
          <a:p/>
        </p:txBody>
      </p:sp>
      <p:sp>
        <p:nvSpPr>
          <p:cNvPr id="742" name="Google Shape;742;p32"/>
          <p:cNvSpPr/>
          <p:nvPr/>
        </p:nvSpPr>
        <p:spPr>
          <a:xfrm>
            <a:off x="5694054" y="1250884"/>
            <a:ext cx="336900" cy="336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2"/>
          <p:cNvSpPr/>
          <p:nvPr/>
        </p:nvSpPr>
        <p:spPr>
          <a:xfrm>
            <a:off x="5694054" y="2564583"/>
            <a:ext cx="336900" cy="336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2"/>
          <p:cNvSpPr/>
          <p:nvPr/>
        </p:nvSpPr>
        <p:spPr>
          <a:xfrm>
            <a:off x="5694054" y="3878274"/>
            <a:ext cx="336900" cy="336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5" name="Google Shape;745;p32"/>
          <p:cNvCxnSpPr/>
          <p:nvPr/>
        </p:nvCxnSpPr>
        <p:spPr>
          <a:xfrm>
            <a:off x="4330074" y="4046771"/>
            <a:ext cx="1139100" cy="0"/>
          </a:xfrm>
          <a:prstGeom prst="straightConnector1">
            <a:avLst/>
          </a:prstGeom>
          <a:noFill/>
          <a:ln cap="flat" cmpd="sng" w="9525">
            <a:solidFill>
              <a:srgbClr val="D4DEE8"/>
            </a:solidFill>
            <a:prstDash val="solid"/>
            <a:round/>
            <a:headEnd len="med" w="med" type="none"/>
            <a:tailEnd len="med" w="med" type="none"/>
          </a:ln>
        </p:spPr>
      </p:cxnSp>
      <p:cxnSp>
        <p:nvCxnSpPr>
          <p:cNvPr id="746" name="Google Shape;746;p32"/>
          <p:cNvCxnSpPr/>
          <p:nvPr/>
        </p:nvCxnSpPr>
        <p:spPr>
          <a:xfrm>
            <a:off x="5100685" y="2730322"/>
            <a:ext cx="362700" cy="0"/>
          </a:xfrm>
          <a:prstGeom prst="straightConnector1">
            <a:avLst/>
          </a:prstGeom>
          <a:noFill/>
          <a:ln cap="flat" cmpd="sng" w="9525">
            <a:solidFill>
              <a:srgbClr val="D4DEE8"/>
            </a:solidFill>
            <a:prstDash val="solid"/>
            <a:round/>
            <a:headEnd len="med" w="med" type="none"/>
            <a:tailEnd len="med" w="med" type="none"/>
          </a:ln>
        </p:spPr>
      </p:cxnSp>
      <p:sp>
        <p:nvSpPr>
          <p:cNvPr id="747" name="Google Shape;747;p32"/>
          <p:cNvSpPr txBox="1"/>
          <p:nvPr>
            <p:ph idx="4" type="title"/>
          </p:nvPr>
        </p:nvSpPr>
        <p:spPr>
          <a:xfrm>
            <a:off x="3613575" y="2497388"/>
            <a:ext cx="1448400" cy="480900"/>
          </a:xfrm>
          <a:prstGeom prst="rect">
            <a:avLst/>
          </a:prstGeom>
          <a:solidFill>
            <a:schemeClr val="lt1"/>
          </a:solid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a:buNone/>
              <a:defRPr b="1" sz="1300">
                <a:latin typeface="Assistant"/>
                <a:ea typeface="Assistant"/>
                <a:cs typeface="Assistant"/>
                <a:sym typeface="Assistant"/>
              </a:defRPr>
            </a:lvl1pPr>
            <a:lvl2pPr lvl="1" rtl="0" algn="ctr">
              <a:spcBef>
                <a:spcPts val="0"/>
              </a:spcBef>
              <a:spcAft>
                <a:spcPts val="0"/>
              </a:spcAft>
              <a:buSzPts val="1300"/>
              <a:buFont typeface="Assistant"/>
              <a:buNone/>
              <a:defRPr b="1" sz="1300">
                <a:latin typeface="Assistant"/>
                <a:ea typeface="Assistant"/>
                <a:cs typeface="Assistant"/>
                <a:sym typeface="Assistant"/>
              </a:defRPr>
            </a:lvl2pPr>
            <a:lvl3pPr lvl="2" rtl="0" algn="ctr">
              <a:spcBef>
                <a:spcPts val="0"/>
              </a:spcBef>
              <a:spcAft>
                <a:spcPts val="0"/>
              </a:spcAft>
              <a:buSzPts val="1300"/>
              <a:buFont typeface="Assistant"/>
              <a:buNone/>
              <a:defRPr b="1" sz="1300">
                <a:latin typeface="Assistant"/>
                <a:ea typeface="Assistant"/>
                <a:cs typeface="Assistant"/>
                <a:sym typeface="Assistant"/>
              </a:defRPr>
            </a:lvl3pPr>
            <a:lvl4pPr lvl="3" rtl="0" algn="ctr">
              <a:spcBef>
                <a:spcPts val="0"/>
              </a:spcBef>
              <a:spcAft>
                <a:spcPts val="0"/>
              </a:spcAft>
              <a:buSzPts val="1300"/>
              <a:buFont typeface="Assistant"/>
              <a:buNone/>
              <a:defRPr b="1" sz="1300">
                <a:latin typeface="Assistant"/>
                <a:ea typeface="Assistant"/>
                <a:cs typeface="Assistant"/>
                <a:sym typeface="Assistant"/>
              </a:defRPr>
            </a:lvl4pPr>
            <a:lvl5pPr lvl="4" rtl="0" algn="ctr">
              <a:spcBef>
                <a:spcPts val="0"/>
              </a:spcBef>
              <a:spcAft>
                <a:spcPts val="0"/>
              </a:spcAft>
              <a:buSzPts val="1300"/>
              <a:buFont typeface="Assistant"/>
              <a:buNone/>
              <a:defRPr b="1" sz="1300">
                <a:latin typeface="Assistant"/>
                <a:ea typeface="Assistant"/>
                <a:cs typeface="Assistant"/>
                <a:sym typeface="Assistant"/>
              </a:defRPr>
            </a:lvl5pPr>
            <a:lvl6pPr lvl="5" rtl="0" algn="ctr">
              <a:spcBef>
                <a:spcPts val="0"/>
              </a:spcBef>
              <a:spcAft>
                <a:spcPts val="0"/>
              </a:spcAft>
              <a:buSzPts val="1300"/>
              <a:buFont typeface="Assistant"/>
              <a:buNone/>
              <a:defRPr b="1" sz="1300">
                <a:latin typeface="Assistant"/>
                <a:ea typeface="Assistant"/>
                <a:cs typeface="Assistant"/>
                <a:sym typeface="Assistant"/>
              </a:defRPr>
            </a:lvl6pPr>
            <a:lvl7pPr lvl="6" rtl="0" algn="ctr">
              <a:spcBef>
                <a:spcPts val="0"/>
              </a:spcBef>
              <a:spcAft>
                <a:spcPts val="0"/>
              </a:spcAft>
              <a:buSzPts val="1300"/>
              <a:buFont typeface="Assistant"/>
              <a:buNone/>
              <a:defRPr b="1" sz="1300">
                <a:latin typeface="Assistant"/>
                <a:ea typeface="Assistant"/>
                <a:cs typeface="Assistant"/>
                <a:sym typeface="Assistant"/>
              </a:defRPr>
            </a:lvl7pPr>
            <a:lvl8pPr lvl="7" rtl="0" algn="ctr">
              <a:spcBef>
                <a:spcPts val="0"/>
              </a:spcBef>
              <a:spcAft>
                <a:spcPts val="0"/>
              </a:spcAft>
              <a:buSzPts val="1300"/>
              <a:buFont typeface="Assistant"/>
              <a:buNone/>
              <a:defRPr b="1" sz="1300">
                <a:latin typeface="Assistant"/>
                <a:ea typeface="Assistant"/>
                <a:cs typeface="Assistant"/>
                <a:sym typeface="Assistant"/>
              </a:defRPr>
            </a:lvl8pPr>
            <a:lvl9pPr lvl="8" rtl="0" algn="ctr">
              <a:spcBef>
                <a:spcPts val="0"/>
              </a:spcBef>
              <a:spcAft>
                <a:spcPts val="0"/>
              </a:spcAft>
              <a:buSzPts val="1300"/>
              <a:buFont typeface="Assistant"/>
              <a:buNone/>
              <a:defRPr b="1" sz="1300">
                <a:latin typeface="Assistant"/>
                <a:ea typeface="Assistant"/>
                <a:cs typeface="Assistant"/>
                <a:sym typeface="Assistant"/>
              </a:defRPr>
            </a:lvl9pPr>
          </a:lstStyle>
          <a:p/>
        </p:txBody>
      </p:sp>
      <p:sp>
        <p:nvSpPr>
          <p:cNvPr id="748" name="Google Shape;748;p32"/>
          <p:cNvSpPr txBox="1"/>
          <p:nvPr>
            <p:ph idx="5" type="title"/>
          </p:nvPr>
        </p:nvSpPr>
        <p:spPr>
          <a:xfrm>
            <a:off x="2780525" y="1174505"/>
            <a:ext cx="1448400" cy="480900"/>
          </a:xfrm>
          <a:prstGeom prst="rect">
            <a:avLst/>
          </a:prstGeom>
          <a:solidFill>
            <a:schemeClr val="lt1"/>
          </a:solid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a:buNone/>
              <a:defRPr b="1" sz="1300">
                <a:latin typeface="Assistant"/>
                <a:ea typeface="Assistant"/>
                <a:cs typeface="Assistant"/>
                <a:sym typeface="Assistant"/>
              </a:defRPr>
            </a:lvl1pPr>
            <a:lvl2pPr lvl="1" rtl="0" algn="ctr">
              <a:spcBef>
                <a:spcPts val="0"/>
              </a:spcBef>
              <a:spcAft>
                <a:spcPts val="0"/>
              </a:spcAft>
              <a:buSzPts val="1300"/>
              <a:buFont typeface="Assistant"/>
              <a:buNone/>
              <a:defRPr b="1" sz="1300">
                <a:latin typeface="Assistant"/>
                <a:ea typeface="Assistant"/>
                <a:cs typeface="Assistant"/>
                <a:sym typeface="Assistant"/>
              </a:defRPr>
            </a:lvl2pPr>
            <a:lvl3pPr lvl="2" rtl="0" algn="ctr">
              <a:spcBef>
                <a:spcPts val="0"/>
              </a:spcBef>
              <a:spcAft>
                <a:spcPts val="0"/>
              </a:spcAft>
              <a:buSzPts val="1300"/>
              <a:buFont typeface="Assistant"/>
              <a:buNone/>
              <a:defRPr b="1" sz="1300">
                <a:latin typeface="Assistant"/>
                <a:ea typeface="Assistant"/>
                <a:cs typeface="Assistant"/>
                <a:sym typeface="Assistant"/>
              </a:defRPr>
            </a:lvl3pPr>
            <a:lvl4pPr lvl="3" rtl="0" algn="ctr">
              <a:spcBef>
                <a:spcPts val="0"/>
              </a:spcBef>
              <a:spcAft>
                <a:spcPts val="0"/>
              </a:spcAft>
              <a:buSzPts val="1300"/>
              <a:buFont typeface="Assistant"/>
              <a:buNone/>
              <a:defRPr b="1" sz="1300">
                <a:latin typeface="Assistant"/>
                <a:ea typeface="Assistant"/>
                <a:cs typeface="Assistant"/>
                <a:sym typeface="Assistant"/>
              </a:defRPr>
            </a:lvl4pPr>
            <a:lvl5pPr lvl="4" rtl="0" algn="ctr">
              <a:spcBef>
                <a:spcPts val="0"/>
              </a:spcBef>
              <a:spcAft>
                <a:spcPts val="0"/>
              </a:spcAft>
              <a:buSzPts val="1300"/>
              <a:buFont typeface="Assistant"/>
              <a:buNone/>
              <a:defRPr b="1" sz="1300">
                <a:latin typeface="Assistant"/>
                <a:ea typeface="Assistant"/>
                <a:cs typeface="Assistant"/>
                <a:sym typeface="Assistant"/>
              </a:defRPr>
            </a:lvl5pPr>
            <a:lvl6pPr lvl="5" rtl="0" algn="ctr">
              <a:spcBef>
                <a:spcPts val="0"/>
              </a:spcBef>
              <a:spcAft>
                <a:spcPts val="0"/>
              </a:spcAft>
              <a:buSzPts val="1300"/>
              <a:buFont typeface="Assistant"/>
              <a:buNone/>
              <a:defRPr b="1" sz="1300">
                <a:latin typeface="Assistant"/>
                <a:ea typeface="Assistant"/>
                <a:cs typeface="Assistant"/>
                <a:sym typeface="Assistant"/>
              </a:defRPr>
            </a:lvl6pPr>
            <a:lvl7pPr lvl="6" rtl="0" algn="ctr">
              <a:spcBef>
                <a:spcPts val="0"/>
              </a:spcBef>
              <a:spcAft>
                <a:spcPts val="0"/>
              </a:spcAft>
              <a:buSzPts val="1300"/>
              <a:buFont typeface="Assistant"/>
              <a:buNone/>
              <a:defRPr b="1" sz="1300">
                <a:latin typeface="Assistant"/>
                <a:ea typeface="Assistant"/>
                <a:cs typeface="Assistant"/>
                <a:sym typeface="Assistant"/>
              </a:defRPr>
            </a:lvl7pPr>
            <a:lvl8pPr lvl="7" rtl="0" algn="ctr">
              <a:spcBef>
                <a:spcPts val="0"/>
              </a:spcBef>
              <a:spcAft>
                <a:spcPts val="0"/>
              </a:spcAft>
              <a:buSzPts val="1300"/>
              <a:buFont typeface="Assistant"/>
              <a:buNone/>
              <a:defRPr b="1" sz="1300">
                <a:latin typeface="Assistant"/>
                <a:ea typeface="Assistant"/>
                <a:cs typeface="Assistant"/>
                <a:sym typeface="Assistant"/>
              </a:defRPr>
            </a:lvl8pPr>
            <a:lvl9pPr lvl="8" rtl="0" algn="ctr">
              <a:spcBef>
                <a:spcPts val="0"/>
              </a:spcBef>
              <a:spcAft>
                <a:spcPts val="0"/>
              </a:spcAft>
              <a:buSzPts val="1300"/>
              <a:buFont typeface="Assistant"/>
              <a:buNone/>
              <a:defRPr b="1" sz="1300">
                <a:latin typeface="Assistant"/>
                <a:ea typeface="Assistant"/>
                <a:cs typeface="Assistant"/>
                <a:sym typeface="Assistant"/>
              </a:defRPr>
            </a:lvl9pPr>
          </a:lstStyle>
          <a:p/>
        </p:txBody>
      </p:sp>
      <p:cxnSp>
        <p:nvCxnSpPr>
          <p:cNvPr id="749" name="Google Shape;749;p32"/>
          <p:cNvCxnSpPr/>
          <p:nvPr/>
        </p:nvCxnSpPr>
        <p:spPr>
          <a:xfrm>
            <a:off x="4330074" y="1428931"/>
            <a:ext cx="1139100" cy="0"/>
          </a:xfrm>
          <a:prstGeom prst="straightConnector1">
            <a:avLst/>
          </a:prstGeom>
          <a:noFill/>
          <a:ln cap="flat" cmpd="sng" w="9525">
            <a:solidFill>
              <a:srgbClr val="D4DEE8"/>
            </a:solidFill>
            <a:prstDash val="solid"/>
            <a:round/>
            <a:headEnd len="med" w="med" type="none"/>
            <a:tailEnd len="med" w="med" type="none"/>
          </a:ln>
        </p:spPr>
      </p:cxnSp>
      <p:sp>
        <p:nvSpPr>
          <p:cNvPr id="750" name="Google Shape;750;p3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751" name="Google Shape;751;p32"/>
          <p:cNvSpPr txBox="1"/>
          <p:nvPr>
            <p:ph idx="6" type="title"/>
          </p:nvPr>
        </p:nvSpPr>
        <p:spPr>
          <a:xfrm>
            <a:off x="2898200" y="3897955"/>
            <a:ext cx="1448400" cy="420300"/>
          </a:xfrm>
          <a:prstGeom prst="rect">
            <a:avLst/>
          </a:prstGeom>
          <a:solidFill>
            <a:schemeClr val="lt1"/>
          </a:solid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a:buNone/>
              <a:defRPr b="1" sz="1300">
                <a:latin typeface="Assistant"/>
                <a:ea typeface="Assistant"/>
                <a:cs typeface="Assistant"/>
                <a:sym typeface="Assistant"/>
              </a:defRPr>
            </a:lvl1pPr>
            <a:lvl2pPr lvl="1" rtl="0" algn="ctr">
              <a:spcBef>
                <a:spcPts val="0"/>
              </a:spcBef>
              <a:spcAft>
                <a:spcPts val="0"/>
              </a:spcAft>
              <a:buSzPts val="1300"/>
              <a:buFont typeface="Assistant"/>
              <a:buNone/>
              <a:defRPr b="1" sz="1300">
                <a:latin typeface="Assistant"/>
                <a:ea typeface="Assistant"/>
                <a:cs typeface="Assistant"/>
                <a:sym typeface="Assistant"/>
              </a:defRPr>
            </a:lvl2pPr>
            <a:lvl3pPr lvl="2" rtl="0" algn="ctr">
              <a:spcBef>
                <a:spcPts val="0"/>
              </a:spcBef>
              <a:spcAft>
                <a:spcPts val="0"/>
              </a:spcAft>
              <a:buSzPts val="1300"/>
              <a:buFont typeface="Assistant"/>
              <a:buNone/>
              <a:defRPr b="1" sz="1300">
                <a:latin typeface="Assistant"/>
                <a:ea typeface="Assistant"/>
                <a:cs typeface="Assistant"/>
                <a:sym typeface="Assistant"/>
              </a:defRPr>
            </a:lvl3pPr>
            <a:lvl4pPr lvl="3" rtl="0" algn="ctr">
              <a:spcBef>
                <a:spcPts val="0"/>
              </a:spcBef>
              <a:spcAft>
                <a:spcPts val="0"/>
              </a:spcAft>
              <a:buSzPts val="1300"/>
              <a:buFont typeface="Assistant"/>
              <a:buNone/>
              <a:defRPr b="1" sz="1300">
                <a:latin typeface="Assistant"/>
                <a:ea typeface="Assistant"/>
                <a:cs typeface="Assistant"/>
                <a:sym typeface="Assistant"/>
              </a:defRPr>
            </a:lvl4pPr>
            <a:lvl5pPr lvl="4" rtl="0" algn="ctr">
              <a:spcBef>
                <a:spcPts val="0"/>
              </a:spcBef>
              <a:spcAft>
                <a:spcPts val="0"/>
              </a:spcAft>
              <a:buSzPts val="1300"/>
              <a:buFont typeface="Assistant"/>
              <a:buNone/>
              <a:defRPr b="1" sz="1300">
                <a:latin typeface="Assistant"/>
                <a:ea typeface="Assistant"/>
                <a:cs typeface="Assistant"/>
                <a:sym typeface="Assistant"/>
              </a:defRPr>
            </a:lvl5pPr>
            <a:lvl6pPr lvl="5" rtl="0" algn="ctr">
              <a:spcBef>
                <a:spcPts val="0"/>
              </a:spcBef>
              <a:spcAft>
                <a:spcPts val="0"/>
              </a:spcAft>
              <a:buSzPts val="1300"/>
              <a:buFont typeface="Assistant"/>
              <a:buNone/>
              <a:defRPr b="1" sz="1300">
                <a:latin typeface="Assistant"/>
                <a:ea typeface="Assistant"/>
                <a:cs typeface="Assistant"/>
                <a:sym typeface="Assistant"/>
              </a:defRPr>
            </a:lvl6pPr>
            <a:lvl7pPr lvl="6" rtl="0" algn="ctr">
              <a:spcBef>
                <a:spcPts val="0"/>
              </a:spcBef>
              <a:spcAft>
                <a:spcPts val="0"/>
              </a:spcAft>
              <a:buSzPts val="1300"/>
              <a:buFont typeface="Assistant"/>
              <a:buNone/>
              <a:defRPr b="1" sz="1300">
                <a:latin typeface="Assistant"/>
                <a:ea typeface="Assistant"/>
                <a:cs typeface="Assistant"/>
                <a:sym typeface="Assistant"/>
              </a:defRPr>
            </a:lvl7pPr>
            <a:lvl8pPr lvl="7" rtl="0" algn="ctr">
              <a:spcBef>
                <a:spcPts val="0"/>
              </a:spcBef>
              <a:spcAft>
                <a:spcPts val="0"/>
              </a:spcAft>
              <a:buSzPts val="1300"/>
              <a:buFont typeface="Assistant"/>
              <a:buNone/>
              <a:defRPr b="1" sz="1300">
                <a:latin typeface="Assistant"/>
                <a:ea typeface="Assistant"/>
                <a:cs typeface="Assistant"/>
                <a:sym typeface="Assistant"/>
              </a:defRPr>
            </a:lvl8pPr>
            <a:lvl9pPr lvl="8" rtl="0" algn="ctr">
              <a:spcBef>
                <a:spcPts val="0"/>
              </a:spcBef>
              <a:spcAft>
                <a:spcPts val="0"/>
              </a:spcAft>
              <a:buSzPts val="1300"/>
              <a:buFont typeface="Assistant"/>
              <a:buNone/>
              <a:defRPr b="1" sz="1300">
                <a:latin typeface="Assistant"/>
                <a:ea typeface="Assistant"/>
                <a:cs typeface="Assistant"/>
                <a:sym typeface="Assistant"/>
              </a:defRPr>
            </a:lvl9pPr>
          </a:lstStyle>
          <a:p/>
        </p:txBody>
      </p:sp>
      <p:sp>
        <p:nvSpPr>
          <p:cNvPr id="752" name="Google Shape;752;p32"/>
          <p:cNvSpPr txBox="1"/>
          <p:nvPr/>
        </p:nvSpPr>
        <p:spPr>
          <a:xfrm>
            <a:off x="5681150" y="1214846"/>
            <a:ext cx="3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1</a:t>
            </a:r>
            <a:endParaRPr b="1">
              <a:solidFill>
                <a:schemeClr val="lt1"/>
              </a:solidFill>
              <a:latin typeface="Assistant"/>
              <a:ea typeface="Assistant"/>
              <a:cs typeface="Assistant"/>
              <a:sym typeface="Assistant"/>
            </a:endParaRPr>
          </a:p>
        </p:txBody>
      </p:sp>
      <p:sp>
        <p:nvSpPr>
          <p:cNvPr id="753" name="Google Shape;753;p32"/>
          <p:cNvSpPr txBox="1"/>
          <p:nvPr/>
        </p:nvSpPr>
        <p:spPr>
          <a:xfrm>
            <a:off x="5681150" y="2530176"/>
            <a:ext cx="3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2</a:t>
            </a:r>
            <a:endParaRPr b="1">
              <a:solidFill>
                <a:schemeClr val="lt1"/>
              </a:solidFill>
              <a:latin typeface="Assistant"/>
              <a:ea typeface="Assistant"/>
              <a:cs typeface="Assistant"/>
              <a:sym typeface="Assistant"/>
            </a:endParaRPr>
          </a:p>
        </p:txBody>
      </p:sp>
      <p:sp>
        <p:nvSpPr>
          <p:cNvPr id="754" name="Google Shape;754;p32"/>
          <p:cNvSpPr txBox="1"/>
          <p:nvPr/>
        </p:nvSpPr>
        <p:spPr>
          <a:xfrm>
            <a:off x="5681150" y="3841109"/>
            <a:ext cx="3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3</a:t>
            </a:r>
            <a:endParaRPr b="1">
              <a:solidFill>
                <a:schemeClr val="lt1"/>
              </a:solidFill>
              <a:latin typeface="Assistant"/>
              <a:ea typeface="Assistant"/>
              <a:cs typeface="Assistant"/>
              <a:sym typeface="Assistant"/>
            </a:endParaRPr>
          </a:p>
        </p:txBody>
      </p:sp>
      <p:sp>
        <p:nvSpPr>
          <p:cNvPr id="755" name="Google Shape;755;p32"/>
          <p:cNvSpPr txBox="1"/>
          <p:nvPr>
            <p:ph idx="7" type="body"/>
          </p:nvPr>
        </p:nvSpPr>
        <p:spPr>
          <a:xfrm>
            <a:off x="6996425" y="650350"/>
            <a:ext cx="1857900" cy="715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1pPr>
            <a:lvl2pPr indent="-298450" lvl="1" marL="9144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2pPr>
            <a:lvl3pPr indent="-298450" lvl="2" marL="13716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3pPr>
            <a:lvl4pPr indent="-298450" lvl="3" marL="18288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4pPr>
            <a:lvl5pPr indent="-298450" lvl="4" marL="22860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5pPr>
            <a:lvl6pPr indent="-298450" lvl="5" marL="27432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6pPr>
            <a:lvl7pPr indent="-298450" lvl="6" marL="32004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7pPr>
            <a:lvl8pPr indent="-298450" lvl="7" marL="36576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8pPr>
            <a:lvl9pPr indent="-298450" lvl="8" marL="41148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 3">
  <p:cSld name="CUSTOM_2">
    <p:spTree>
      <p:nvGrpSpPr>
        <p:cNvPr id="756" name="Shape 756"/>
        <p:cNvGrpSpPr/>
        <p:nvPr/>
      </p:nvGrpSpPr>
      <p:grpSpPr>
        <a:xfrm>
          <a:off x="0" y="0"/>
          <a:ext cx="0" cy="0"/>
          <a:chOff x="0" y="0"/>
          <a:chExt cx="0" cy="0"/>
        </a:xfrm>
      </p:grpSpPr>
      <p:sp>
        <p:nvSpPr>
          <p:cNvPr id="757" name="Google Shape;757;p3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8" name="Google Shape;758;p33"/>
          <p:cNvSpPr/>
          <p:nvPr/>
        </p:nvSpPr>
        <p:spPr>
          <a:xfrm rot="-3626949">
            <a:off x="2814926" y="3500080"/>
            <a:ext cx="868012" cy="750760"/>
          </a:xfrm>
          <a:prstGeom prst="triangle">
            <a:avLst>
              <a:gd fmla="val 50000" name="adj"/>
            </a:avLst>
          </a:prstGeom>
          <a:solidFill>
            <a:schemeClr val="accent4"/>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rot="-7226668">
            <a:off x="2811786" y="3123625"/>
            <a:ext cx="868556" cy="750780"/>
          </a:xfrm>
          <a:prstGeom prst="triangle">
            <a:avLst>
              <a:gd fmla="val 50000" name="adj"/>
            </a:avLst>
          </a:prstGeom>
          <a:solidFill>
            <a:schemeClr val="accent4"/>
          </a:solidFill>
          <a:ln cap="flat" cmpd="sng" w="9525">
            <a:solidFill>
              <a:schemeClr val="lt2"/>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rot="7173051">
            <a:off x="2158519" y="3128614"/>
            <a:ext cx="868012" cy="750760"/>
          </a:xfrm>
          <a:prstGeom prst="triangle">
            <a:avLst>
              <a:gd fmla="val 50000" name="adj"/>
            </a:avLst>
          </a:prstGeom>
          <a:solidFill>
            <a:schemeClr val="accent4"/>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3"/>
          <p:cNvSpPr/>
          <p:nvPr/>
        </p:nvSpPr>
        <p:spPr>
          <a:xfrm rot="-27302">
            <a:off x="2489729" y="3690554"/>
            <a:ext cx="868827" cy="750624"/>
          </a:xfrm>
          <a:prstGeom prst="triangle">
            <a:avLst>
              <a:gd fmla="val 50000" name="adj"/>
            </a:avLst>
          </a:prstGeom>
          <a:solidFill>
            <a:schemeClr val="accent4"/>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p:nvPr/>
        </p:nvSpPr>
        <p:spPr>
          <a:xfrm rot="3573332">
            <a:off x="2161115" y="3505049"/>
            <a:ext cx="868556" cy="750780"/>
          </a:xfrm>
          <a:prstGeom prst="triangle">
            <a:avLst>
              <a:gd fmla="val 50000" name="adj"/>
            </a:avLst>
          </a:prstGeom>
          <a:solidFill>
            <a:schemeClr val="accent4"/>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rot="-3626949">
            <a:off x="4389640" y="2723270"/>
            <a:ext cx="868012" cy="750760"/>
          </a:xfrm>
          <a:prstGeom prst="triangle">
            <a:avLst>
              <a:gd fmla="val 50000" name="adj"/>
            </a:avLst>
          </a:prstGeom>
          <a:solidFill>
            <a:schemeClr val="accent3"/>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3"/>
          <p:cNvSpPr/>
          <p:nvPr/>
        </p:nvSpPr>
        <p:spPr>
          <a:xfrm rot="10772698">
            <a:off x="4057615" y="2161466"/>
            <a:ext cx="868827" cy="750624"/>
          </a:xfrm>
          <a:prstGeom prst="triangle">
            <a:avLst>
              <a:gd fmla="val 50000" name="adj"/>
            </a:avLst>
          </a:prstGeom>
          <a:solidFill>
            <a:schemeClr val="accent3"/>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3"/>
          <p:cNvSpPr/>
          <p:nvPr/>
        </p:nvSpPr>
        <p:spPr>
          <a:xfrm rot="-7226668">
            <a:off x="4386500" y="2346814"/>
            <a:ext cx="868556" cy="750780"/>
          </a:xfrm>
          <a:prstGeom prst="triangle">
            <a:avLst>
              <a:gd fmla="val 50000" name="adj"/>
            </a:avLst>
          </a:prstGeom>
          <a:solidFill>
            <a:schemeClr val="accent3"/>
          </a:solidFill>
          <a:ln cap="flat" cmpd="sng" w="9525">
            <a:solidFill>
              <a:schemeClr val="lt2"/>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3"/>
          <p:cNvSpPr/>
          <p:nvPr/>
        </p:nvSpPr>
        <p:spPr>
          <a:xfrm rot="7173051">
            <a:off x="3733233" y="2351804"/>
            <a:ext cx="868012" cy="750760"/>
          </a:xfrm>
          <a:prstGeom prst="triangle">
            <a:avLst>
              <a:gd fmla="val 50000" name="adj"/>
            </a:avLst>
          </a:prstGeom>
          <a:solidFill>
            <a:schemeClr val="accent3"/>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3"/>
          <p:cNvSpPr/>
          <p:nvPr/>
        </p:nvSpPr>
        <p:spPr>
          <a:xfrm rot="-27302">
            <a:off x="4064443" y="2913744"/>
            <a:ext cx="868827" cy="750624"/>
          </a:xfrm>
          <a:prstGeom prst="triangle">
            <a:avLst>
              <a:gd fmla="val 50000" name="adj"/>
            </a:avLst>
          </a:prstGeom>
          <a:solidFill>
            <a:schemeClr val="accent3"/>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3"/>
          <p:cNvSpPr/>
          <p:nvPr/>
        </p:nvSpPr>
        <p:spPr>
          <a:xfrm rot="3573332">
            <a:off x="3735829" y="2728239"/>
            <a:ext cx="868556" cy="750780"/>
          </a:xfrm>
          <a:prstGeom prst="triangle">
            <a:avLst>
              <a:gd fmla="val 50000" name="adj"/>
            </a:avLst>
          </a:prstGeom>
          <a:solidFill>
            <a:schemeClr val="accent3"/>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3"/>
          <p:cNvSpPr/>
          <p:nvPr/>
        </p:nvSpPr>
        <p:spPr>
          <a:xfrm rot="-3624462">
            <a:off x="4424003" y="2774383"/>
            <a:ext cx="586848" cy="506771"/>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3"/>
          <p:cNvSpPr/>
          <p:nvPr/>
        </p:nvSpPr>
        <p:spPr>
          <a:xfrm rot="10770107">
            <a:off x="4200234" y="2395211"/>
            <a:ext cx="586522" cy="507015"/>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3"/>
          <p:cNvSpPr/>
          <p:nvPr/>
        </p:nvSpPr>
        <p:spPr>
          <a:xfrm rot="-7228289">
            <a:off x="4421413" y="2520702"/>
            <a:ext cx="586856" cy="506437"/>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p:cNvSpPr/>
          <p:nvPr/>
        </p:nvSpPr>
        <p:spPr>
          <a:xfrm rot="7175538">
            <a:off x="3980240" y="2523977"/>
            <a:ext cx="586848" cy="506771"/>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3"/>
          <p:cNvSpPr/>
          <p:nvPr/>
        </p:nvSpPr>
        <p:spPr>
          <a:xfrm rot="-29893">
            <a:off x="4204334" y="2902905"/>
            <a:ext cx="586522" cy="507015"/>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3"/>
          <p:cNvSpPr/>
          <p:nvPr/>
        </p:nvSpPr>
        <p:spPr>
          <a:xfrm rot="3571711">
            <a:off x="3982821" y="2777991"/>
            <a:ext cx="586856" cy="506437"/>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3"/>
          <p:cNvSpPr/>
          <p:nvPr/>
        </p:nvSpPr>
        <p:spPr>
          <a:xfrm rot="-3626949">
            <a:off x="5965069" y="1939376"/>
            <a:ext cx="868012" cy="75076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3"/>
          <p:cNvSpPr/>
          <p:nvPr/>
        </p:nvSpPr>
        <p:spPr>
          <a:xfrm rot="10772698">
            <a:off x="5633044" y="1377572"/>
            <a:ext cx="868827" cy="75062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3"/>
          <p:cNvSpPr/>
          <p:nvPr/>
        </p:nvSpPr>
        <p:spPr>
          <a:xfrm rot="-7226668">
            <a:off x="5961929" y="1562920"/>
            <a:ext cx="868556" cy="75078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p:nvPr/>
        </p:nvSpPr>
        <p:spPr>
          <a:xfrm rot="7173051">
            <a:off x="5308661" y="1567910"/>
            <a:ext cx="868012" cy="75076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3"/>
          <p:cNvSpPr/>
          <p:nvPr/>
        </p:nvSpPr>
        <p:spPr>
          <a:xfrm rot="-27302">
            <a:off x="5639871" y="2129850"/>
            <a:ext cx="868827" cy="75062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3"/>
          <p:cNvSpPr/>
          <p:nvPr/>
        </p:nvSpPr>
        <p:spPr>
          <a:xfrm rot="3573332">
            <a:off x="5311258" y="1944345"/>
            <a:ext cx="868556" cy="75078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3"/>
          <p:cNvSpPr/>
          <p:nvPr/>
        </p:nvSpPr>
        <p:spPr>
          <a:xfrm rot="-3624462">
            <a:off x="5999431" y="1990489"/>
            <a:ext cx="586848" cy="506771"/>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p:nvPr/>
        </p:nvSpPr>
        <p:spPr>
          <a:xfrm rot="10770107">
            <a:off x="5775662" y="1611317"/>
            <a:ext cx="586522" cy="507015"/>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3"/>
          <p:cNvSpPr/>
          <p:nvPr/>
        </p:nvSpPr>
        <p:spPr>
          <a:xfrm rot="-7228289">
            <a:off x="5996842" y="1736809"/>
            <a:ext cx="586856" cy="506437"/>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3"/>
          <p:cNvSpPr/>
          <p:nvPr/>
        </p:nvSpPr>
        <p:spPr>
          <a:xfrm rot="7175538">
            <a:off x="5555668" y="1740083"/>
            <a:ext cx="586848" cy="506771"/>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3"/>
          <p:cNvSpPr/>
          <p:nvPr/>
        </p:nvSpPr>
        <p:spPr>
          <a:xfrm rot="-29893">
            <a:off x="5779763" y="2119011"/>
            <a:ext cx="586522" cy="507015"/>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3"/>
          <p:cNvSpPr/>
          <p:nvPr/>
        </p:nvSpPr>
        <p:spPr>
          <a:xfrm rot="3571711">
            <a:off x="5558250" y="1994098"/>
            <a:ext cx="586856" cy="506437"/>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7" name="Google Shape;787;p33"/>
          <p:cNvCxnSpPr>
            <a:stCxn id="759" idx="4"/>
          </p:cNvCxnSpPr>
          <p:nvPr/>
        </p:nvCxnSpPr>
        <p:spPr>
          <a:xfrm flipH="1" rot="10800000">
            <a:off x="3349564" y="2250865"/>
            <a:ext cx="387600" cy="683400"/>
          </a:xfrm>
          <a:prstGeom prst="straightConnector1">
            <a:avLst/>
          </a:prstGeom>
          <a:noFill/>
          <a:ln cap="flat" cmpd="sng" w="19050">
            <a:solidFill>
              <a:schemeClr val="lt2"/>
            </a:solidFill>
            <a:prstDash val="solid"/>
            <a:round/>
            <a:headEnd len="med" w="med" type="none"/>
            <a:tailEnd len="med" w="med" type="oval"/>
          </a:ln>
        </p:spPr>
      </p:cxnSp>
      <p:cxnSp>
        <p:nvCxnSpPr>
          <p:cNvPr id="788" name="Google Shape;788;p33"/>
          <p:cNvCxnSpPr>
            <a:stCxn id="765" idx="4"/>
          </p:cNvCxnSpPr>
          <p:nvPr/>
        </p:nvCxnSpPr>
        <p:spPr>
          <a:xfrm flipH="1" rot="10800000">
            <a:off x="4924278" y="1450354"/>
            <a:ext cx="412200" cy="707100"/>
          </a:xfrm>
          <a:prstGeom prst="straightConnector1">
            <a:avLst/>
          </a:prstGeom>
          <a:noFill/>
          <a:ln cap="flat" cmpd="sng" w="19050">
            <a:solidFill>
              <a:schemeClr val="lt2"/>
            </a:solidFill>
            <a:prstDash val="solid"/>
            <a:round/>
            <a:headEnd len="med" w="med" type="none"/>
            <a:tailEnd len="med" w="med" type="oval"/>
          </a:ln>
        </p:spPr>
      </p:cxnSp>
      <p:cxnSp>
        <p:nvCxnSpPr>
          <p:cNvPr id="789" name="Google Shape;789;p33"/>
          <p:cNvCxnSpPr>
            <a:stCxn id="780" idx="4"/>
          </p:cNvCxnSpPr>
          <p:nvPr/>
        </p:nvCxnSpPr>
        <p:spPr>
          <a:xfrm flipH="1">
            <a:off x="5254136" y="2884485"/>
            <a:ext cx="387900" cy="684300"/>
          </a:xfrm>
          <a:prstGeom prst="straightConnector1">
            <a:avLst/>
          </a:prstGeom>
          <a:noFill/>
          <a:ln cap="flat" cmpd="sng" w="19050">
            <a:solidFill>
              <a:schemeClr val="lt2"/>
            </a:solidFill>
            <a:prstDash val="solid"/>
            <a:round/>
            <a:headEnd len="med" w="med" type="none"/>
            <a:tailEnd len="med" w="med" type="oval"/>
          </a:ln>
        </p:spPr>
      </p:cxnSp>
      <p:cxnSp>
        <p:nvCxnSpPr>
          <p:cNvPr id="790" name="Google Shape;790;p33"/>
          <p:cNvCxnSpPr>
            <a:stCxn id="768" idx="4"/>
          </p:cNvCxnSpPr>
          <p:nvPr/>
        </p:nvCxnSpPr>
        <p:spPr>
          <a:xfrm flipH="1">
            <a:off x="3693107" y="3668379"/>
            <a:ext cx="373500" cy="658200"/>
          </a:xfrm>
          <a:prstGeom prst="straightConnector1">
            <a:avLst/>
          </a:prstGeom>
          <a:noFill/>
          <a:ln cap="flat" cmpd="sng" w="19050">
            <a:solidFill>
              <a:schemeClr val="lt2"/>
            </a:solidFill>
            <a:prstDash val="solid"/>
            <a:round/>
            <a:headEnd len="med" w="med" type="none"/>
            <a:tailEnd len="med" w="med" type="oval"/>
          </a:ln>
        </p:spPr>
      </p:cxnSp>
      <p:sp>
        <p:nvSpPr>
          <p:cNvPr id="791" name="Google Shape;791;p33"/>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792" name="Google Shape;792;p33"/>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793" name="Google Shape;793;p33"/>
          <p:cNvSpPr/>
          <p:nvPr/>
        </p:nvSpPr>
        <p:spPr>
          <a:xfrm rot="10772698">
            <a:off x="2482901" y="2938276"/>
            <a:ext cx="868827" cy="750624"/>
          </a:xfrm>
          <a:prstGeom prst="triangle">
            <a:avLst>
              <a:gd fmla="val 50000" name="adj"/>
            </a:avLst>
          </a:prstGeom>
          <a:solidFill>
            <a:schemeClr val="accent4"/>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3"/>
          <p:cNvSpPr/>
          <p:nvPr/>
        </p:nvSpPr>
        <p:spPr>
          <a:xfrm rot="10770107">
            <a:off x="2625520" y="3172022"/>
            <a:ext cx="586522" cy="507015"/>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3"/>
          <p:cNvSpPr/>
          <p:nvPr/>
        </p:nvSpPr>
        <p:spPr>
          <a:xfrm rot="-3624462">
            <a:off x="2849289" y="3551194"/>
            <a:ext cx="586848" cy="506771"/>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rot="-7228289">
            <a:off x="2846699" y="3297513"/>
            <a:ext cx="586856" cy="506437"/>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rot="7175538">
            <a:off x="2405526" y="3300788"/>
            <a:ext cx="586848" cy="506771"/>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rot="-29893">
            <a:off x="2629620" y="3679716"/>
            <a:ext cx="586522" cy="507015"/>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rot="3571711">
            <a:off x="2408107" y="3554802"/>
            <a:ext cx="586856" cy="506437"/>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txBox="1"/>
          <p:nvPr>
            <p:ph idx="2" type="title"/>
          </p:nvPr>
        </p:nvSpPr>
        <p:spPr>
          <a:xfrm>
            <a:off x="864650" y="2624125"/>
            <a:ext cx="1213200" cy="61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1pPr>
            <a:lvl2pPr lvl="1"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2pPr>
            <a:lvl3pPr lvl="2"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3pPr>
            <a:lvl4pPr lvl="3"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4pPr>
            <a:lvl5pPr lvl="4"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5pPr>
            <a:lvl6pPr lvl="5"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6pPr>
            <a:lvl7pPr lvl="6"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7pPr>
            <a:lvl8pPr lvl="7"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8pPr>
            <a:lvl9pPr lvl="8"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9pPr>
          </a:lstStyle>
          <a:p/>
        </p:txBody>
      </p:sp>
      <p:sp>
        <p:nvSpPr>
          <p:cNvPr id="801" name="Google Shape;801;p33"/>
          <p:cNvSpPr txBox="1"/>
          <p:nvPr>
            <p:ph idx="3" type="title"/>
          </p:nvPr>
        </p:nvSpPr>
        <p:spPr>
          <a:xfrm>
            <a:off x="2505125" y="1676488"/>
            <a:ext cx="1213200" cy="61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1pPr>
            <a:lvl2pPr lvl="1"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9pPr>
          </a:lstStyle>
          <a:p/>
        </p:txBody>
      </p:sp>
      <p:sp>
        <p:nvSpPr>
          <p:cNvPr id="802" name="Google Shape;802;p33"/>
          <p:cNvSpPr txBox="1"/>
          <p:nvPr>
            <p:ph idx="4" type="title"/>
          </p:nvPr>
        </p:nvSpPr>
        <p:spPr>
          <a:xfrm>
            <a:off x="4214175" y="857263"/>
            <a:ext cx="1213200" cy="61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1pPr>
            <a:lvl2pPr lvl="1" rtl="0">
              <a:spcBef>
                <a:spcPts val="0"/>
              </a:spcBef>
              <a:spcAft>
                <a:spcPts val="0"/>
              </a:spcAft>
              <a:buClr>
                <a:srgbClr val="374059"/>
              </a:buClr>
              <a:buSzPts val="1600"/>
              <a:buFont typeface="Assistant"/>
              <a:buNone/>
              <a:defRPr b="1" sz="1600">
                <a:solidFill>
                  <a:srgbClr val="374059"/>
                </a:solidFill>
                <a:latin typeface="Assistant"/>
                <a:ea typeface="Assistant"/>
                <a:cs typeface="Assistant"/>
                <a:sym typeface="Assistant"/>
              </a:defRPr>
            </a:lvl2pPr>
            <a:lvl3pPr lvl="2" rtl="0">
              <a:spcBef>
                <a:spcPts val="0"/>
              </a:spcBef>
              <a:spcAft>
                <a:spcPts val="0"/>
              </a:spcAft>
              <a:buClr>
                <a:srgbClr val="374059"/>
              </a:buClr>
              <a:buSzPts val="1600"/>
              <a:buFont typeface="Assistant"/>
              <a:buNone/>
              <a:defRPr b="1" sz="1600">
                <a:solidFill>
                  <a:srgbClr val="374059"/>
                </a:solidFill>
                <a:latin typeface="Assistant"/>
                <a:ea typeface="Assistant"/>
                <a:cs typeface="Assistant"/>
                <a:sym typeface="Assistant"/>
              </a:defRPr>
            </a:lvl3pPr>
            <a:lvl4pPr lvl="3" rtl="0">
              <a:spcBef>
                <a:spcPts val="0"/>
              </a:spcBef>
              <a:spcAft>
                <a:spcPts val="0"/>
              </a:spcAft>
              <a:buClr>
                <a:srgbClr val="374059"/>
              </a:buClr>
              <a:buSzPts val="1600"/>
              <a:buFont typeface="Assistant"/>
              <a:buNone/>
              <a:defRPr b="1" sz="1600">
                <a:solidFill>
                  <a:srgbClr val="374059"/>
                </a:solidFill>
                <a:latin typeface="Assistant"/>
                <a:ea typeface="Assistant"/>
                <a:cs typeface="Assistant"/>
                <a:sym typeface="Assistant"/>
              </a:defRPr>
            </a:lvl4pPr>
            <a:lvl5pPr lvl="4" rtl="0">
              <a:spcBef>
                <a:spcPts val="0"/>
              </a:spcBef>
              <a:spcAft>
                <a:spcPts val="0"/>
              </a:spcAft>
              <a:buClr>
                <a:srgbClr val="374059"/>
              </a:buClr>
              <a:buSzPts val="1600"/>
              <a:buFont typeface="Assistant"/>
              <a:buNone/>
              <a:defRPr b="1" sz="1600">
                <a:solidFill>
                  <a:srgbClr val="374059"/>
                </a:solidFill>
                <a:latin typeface="Assistant"/>
                <a:ea typeface="Assistant"/>
                <a:cs typeface="Assistant"/>
                <a:sym typeface="Assistant"/>
              </a:defRPr>
            </a:lvl5pPr>
            <a:lvl6pPr lvl="5" rtl="0">
              <a:spcBef>
                <a:spcPts val="0"/>
              </a:spcBef>
              <a:spcAft>
                <a:spcPts val="0"/>
              </a:spcAft>
              <a:buClr>
                <a:srgbClr val="374059"/>
              </a:buClr>
              <a:buSzPts val="1600"/>
              <a:buFont typeface="Assistant"/>
              <a:buNone/>
              <a:defRPr b="1" sz="1600">
                <a:solidFill>
                  <a:srgbClr val="374059"/>
                </a:solidFill>
                <a:latin typeface="Assistant"/>
                <a:ea typeface="Assistant"/>
                <a:cs typeface="Assistant"/>
                <a:sym typeface="Assistant"/>
              </a:defRPr>
            </a:lvl6pPr>
            <a:lvl7pPr lvl="6" rtl="0">
              <a:spcBef>
                <a:spcPts val="0"/>
              </a:spcBef>
              <a:spcAft>
                <a:spcPts val="0"/>
              </a:spcAft>
              <a:buClr>
                <a:srgbClr val="374059"/>
              </a:buClr>
              <a:buSzPts val="1600"/>
              <a:buFont typeface="Assistant"/>
              <a:buNone/>
              <a:defRPr b="1" sz="1600">
                <a:solidFill>
                  <a:srgbClr val="374059"/>
                </a:solidFill>
                <a:latin typeface="Assistant"/>
                <a:ea typeface="Assistant"/>
                <a:cs typeface="Assistant"/>
                <a:sym typeface="Assistant"/>
              </a:defRPr>
            </a:lvl7pPr>
            <a:lvl8pPr lvl="7" rtl="0">
              <a:spcBef>
                <a:spcPts val="0"/>
              </a:spcBef>
              <a:spcAft>
                <a:spcPts val="0"/>
              </a:spcAft>
              <a:buClr>
                <a:srgbClr val="374059"/>
              </a:buClr>
              <a:buSzPts val="1600"/>
              <a:buFont typeface="Assistant"/>
              <a:buNone/>
              <a:defRPr b="1" sz="1600">
                <a:solidFill>
                  <a:srgbClr val="374059"/>
                </a:solidFill>
                <a:latin typeface="Assistant"/>
                <a:ea typeface="Assistant"/>
                <a:cs typeface="Assistant"/>
                <a:sym typeface="Assistant"/>
              </a:defRPr>
            </a:lvl8pPr>
            <a:lvl9pPr lvl="8" rtl="0">
              <a:spcBef>
                <a:spcPts val="0"/>
              </a:spcBef>
              <a:spcAft>
                <a:spcPts val="0"/>
              </a:spcAft>
              <a:buClr>
                <a:srgbClr val="374059"/>
              </a:buClr>
              <a:buSzPts val="1600"/>
              <a:buFont typeface="Assistant"/>
              <a:buNone/>
              <a:defRPr b="1" sz="1600">
                <a:solidFill>
                  <a:srgbClr val="374059"/>
                </a:solidFill>
                <a:latin typeface="Assistant"/>
                <a:ea typeface="Assistant"/>
                <a:cs typeface="Assistant"/>
                <a:sym typeface="Assistant"/>
              </a:defRPr>
            </a:lvl9pPr>
          </a:lstStyle>
          <a:p/>
        </p:txBody>
      </p:sp>
      <p:sp>
        <p:nvSpPr>
          <p:cNvPr id="803" name="Google Shape;803;p33"/>
          <p:cNvSpPr txBox="1"/>
          <p:nvPr>
            <p:ph idx="1" type="body"/>
          </p:nvPr>
        </p:nvSpPr>
        <p:spPr>
          <a:xfrm>
            <a:off x="4175925" y="4071375"/>
            <a:ext cx="1398300" cy="8574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804" name="Google Shape;804;p33"/>
          <p:cNvSpPr txBox="1"/>
          <p:nvPr>
            <p:ph idx="5" type="body"/>
          </p:nvPr>
        </p:nvSpPr>
        <p:spPr>
          <a:xfrm>
            <a:off x="5767901" y="3286950"/>
            <a:ext cx="1363500" cy="8574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805" name="Google Shape;805;p33"/>
          <p:cNvSpPr txBox="1"/>
          <p:nvPr>
            <p:ph idx="6" type="body"/>
          </p:nvPr>
        </p:nvSpPr>
        <p:spPr>
          <a:xfrm>
            <a:off x="7351850" y="2496125"/>
            <a:ext cx="1363500" cy="8574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cxnSp>
        <p:nvCxnSpPr>
          <p:cNvPr id="806" name="Google Shape;806;p33"/>
          <p:cNvCxnSpPr/>
          <p:nvPr/>
        </p:nvCxnSpPr>
        <p:spPr>
          <a:xfrm>
            <a:off x="3386850" y="4438400"/>
            <a:ext cx="609000" cy="0"/>
          </a:xfrm>
          <a:prstGeom prst="straightConnector1">
            <a:avLst/>
          </a:prstGeom>
          <a:noFill/>
          <a:ln cap="flat" cmpd="sng" w="9525">
            <a:solidFill>
              <a:schemeClr val="accent4"/>
            </a:solidFill>
            <a:prstDash val="solid"/>
            <a:round/>
            <a:headEnd len="med" w="med" type="none"/>
            <a:tailEnd len="med" w="med" type="none"/>
          </a:ln>
        </p:spPr>
      </p:cxnSp>
      <p:cxnSp>
        <p:nvCxnSpPr>
          <p:cNvPr id="807" name="Google Shape;807;p33"/>
          <p:cNvCxnSpPr/>
          <p:nvPr/>
        </p:nvCxnSpPr>
        <p:spPr>
          <a:xfrm flipH="1" rot="10800000">
            <a:off x="3984025" y="4227425"/>
            <a:ext cx="125400" cy="217200"/>
          </a:xfrm>
          <a:prstGeom prst="straightConnector1">
            <a:avLst/>
          </a:prstGeom>
          <a:noFill/>
          <a:ln cap="flat" cmpd="sng" w="9525">
            <a:solidFill>
              <a:schemeClr val="accent4"/>
            </a:solidFill>
            <a:prstDash val="solid"/>
            <a:round/>
            <a:headEnd len="med" w="med" type="none"/>
            <a:tailEnd len="med" w="med" type="oval"/>
          </a:ln>
        </p:spPr>
      </p:cxnSp>
      <p:cxnSp>
        <p:nvCxnSpPr>
          <p:cNvPr id="808" name="Google Shape;808;p33"/>
          <p:cNvCxnSpPr/>
          <p:nvPr/>
        </p:nvCxnSpPr>
        <p:spPr>
          <a:xfrm>
            <a:off x="4965250" y="3653088"/>
            <a:ext cx="609000" cy="0"/>
          </a:xfrm>
          <a:prstGeom prst="straightConnector1">
            <a:avLst/>
          </a:prstGeom>
          <a:noFill/>
          <a:ln cap="flat" cmpd="sng" w="9525">
            <a:solidFill>
              <a:schemeClr val="accent3"/>
            </a:solidFill>
            <a:prstDash val="solid"/>
            <a:round/>
            <a:headEnd len="med" w="med" type="none"/>
            <a:tailEnd len="med" w="med" type="none"/>
          </a:ln>
        </p:spPr>
      </p:cxnSp>
      <p:cxnSp>
        <p:nvCxnSpPr>
          <p:cNvPr id="809" name="Google Shape;809;p33"/>
          <p:cNvCxnSpPr/>
          <p:nvPr/>
        </p:nvCxnSpPr>
        <p:spPr>
          <a:xfrm flipH="1" rot="10800000">
            <a:off x="5562425" y="3442113"/>
            <a:ext cx="125400" cy="217200"/>
          </a:xfrm>
          <a:prstGeom prst="straightConnector1">
            <a:avLst/>
          </a:prstGeom>
          <a:noFill/>
          <a:ln cap="flat" cmpd="sng" w="9525">
            <a:solidFill>
              <a:schemeClr val="accent3"/>
            </a:solidFill>
            <a:prstDash val="solid"/>
            <a:round/>
            <a:headEnd len="med" w="med" type="none"/>
            <a:tailEnd len="med" w="med" type="oval"/>
          </a:ln>
        </p:spPr>
      </p:cxnSp>
      <p:cxnSp>
        <p:nvCxnSpPr>
          <p:cNvPr id="810" name="Google Shape;810;p33"/>
          <p:cNvCxnSpPr/>
          <p:nvPr/>
        </p:nvCxnSpPr>
        <p:spPr>
          <a:xfrm>
            <a:off x="6534275" y="2871463"/>
            <a:ext cx="609000" cy="0"/>
          </a:xfrm>
          <a:prstGeom prst="straightConnector1">
            <a:avLst/>
          </a:prstGeom>
          <a:noFill/>
          <a:ln cap="flat" cmpd="sng" w="9525">
            <a:solidFill>
              <a:schemeClr val="accent2"/>
            </a:solidFill>
            <a:prstDash val="solid"/>
            <a:round/>
            <a:headEnd len="med" w="med" type="none"/>
            <a:tailEnd len="med" w="med" type="none"/>
          </a:ln>
        </p:spPr>
      </p:cxnSp>
      <p:cxnSp>
        <p:nvCxnSpPr>
          <p:cNvPr id="811" name="Google Shape;811;p33"/>
          <p:cNvCxnSpPr/>
          <p:nvPr/>
        </p:nvCxnSpPr>
        <p:spPr>
          <a:xfrm flipH="1" rot="10800000">
            <a:off x="7131450" y="2660488"/>
            <a:ext cx="125400" cy="217200"/>
          </a:xfrm>
          <a:prstGeom prst="straightConnector1">
            <a:avLst/>
          </a:prstGeom>
          <a:noFill/>
          <a:ln cap="flat" cmpd="sng" w="9525">
            <a:solidFill>
              <a:schemeClr val="accent2"/>
            </a:solidFill>
            <a:prstDash val="solid"/>
            <a:round/>
            <a:headEnd len="med" w="med" type="none"/>
            <a:tailEnd len="med" w="med" type="oval"/>
          </a:ln>
        </p:spPr>
      </p:cxnSp>
      <p:sp>
        <p:nvSpPr>
          <p:cNvPr id="812" name="Google Shape;812;p33"/>
          <p:cNvSpPr/>
          <p:nvPr/>
        </p:nvSpPr>
        <p:spPr>
          <a:xfrm>
            <a:off x="495705" y="2729590"/>
            <a:ext cx="302400" cy="302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txBox="1"/>
          <p:nvPr/>
        </p:nvSpPr>
        <p:spPr>
          <a:xfrm>
            <a:off x="495700" y="2649890"/>
            <a:ext cx="3024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ssistant ExtraBold"/>
                <a:ea typeface="Assistant ExtraBold"/>
                <a:cs typeface="Assistant ExtraBold"/>
                <a:sym typeface="Assistant ExtraBold"/>
              </a:rPr>
              <a:t>1</a:t>
            </a:r>
            <a:endParaRPr sz="1600">
              <a:solidFill>
                <a:schemeClr val="lt1"/>
              </a:solidFill>
              <a:latin typeface="Assistant ExtraBold"/>
              <a:ea typeface="Assistant ExtraBold"/>
              <a:cs typeface="Assistant ExtraBold"/>
              <a:sym typeface="Assistant ExtraBold"/>
            </a:endParaRPr>
          </a:p>
        </p:txBody>
      </p:sp>
      <p:sp>
        <p:nvSpPr>
          <p:cNvPr id="814" name="Google Shape;814;p33"/>
          <p:cNvSpPr/>
          <p:nvPr/>
        </p:nvSpPr>
        <p:spPr>
          <a:xfrm>
            <a:off x="2148955" y="1782040"/>
            <a:ext cx="302400" cy="30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5" name="Google Shape;815;p33"/>
          <p:cNvSpPr txBox="1"/>
          <p:nvPr/>
        </p:nvSpPr>
        <p:spPr>
          <a:xfrm>
            <a:off x="2148950" y="1702340"/>
            <a:ext cx="3024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ssistant ExtraBold"/>
                <a:ea typeface="Assistant ExtraBold"/>
                <a:cs typeface="Assistant ExtraBold"/>
                <a:sym typeface="Assistant ExtraBold"/>
              </a:rPr>
              <a:t>2</a:t>
            </a:r>
            <a:endParaRPr sz="1600">
              <a:solidFill>
                <a:schemeClr val="lt1"/>
              </a:solidFill>
              <a:latin typeface="Assistant ExtraBold"/>
              <a:ea typeface="Assistant ExtraBold"/>
              <a:cs typeface="Assistant ExtraBold"/>
              <a:sym typeface="Assistant ExtraBold"/>
            </a:endParaRPr>
          </a:p>
        </p:txBody>
      </p:sp>
      <p:sp>
        <p:nvSpPr>
          <p:cNvPr id="816" name="Google Shape;816;p33"/>
          <p:cNvSpPr/>
          <p:nvPr/>
        </p:nvSpPr>
        <p:spPr>
          <a:xfrm>
            <a:off x="3849692" y="960765"/>
            <a:ext cx="302400" cy="30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txBox="1"/>
          <p:nvPr/>
        </p:nvSpPr>
        <p:spPr>
          <a:xfrm>
            <a:off x="3849688" y="881065"/>
            <a:ext cx="3024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ssistant ExtraBold"/>
                <a:ea typeface="Assistant ExtraBold"/>
                <a:cs typeface="Assistant ExtraBold"/>
                <a:sym typeface="Assistant ExtraBold"/>
              </a:rPr>
              <a:t>3</a:t>
            </a:r>
            <a:endParaRPr sz="1600">
              <a:solidFill>
                <a:schemeClr val="lt1"/>
              </a:solidFill>
              <a:latin typeface="Assistant ExtraBold"/>
              <a:ea typeface="Assistant ExtraBold"/>
              <a:cs typeface="Assistant ExtraBold"/>
              <a:sym typeface="Assistant ExtraBold"/>
            </a:endParaRPr>
          </a:p>
        </p:txBody>
      </p:sp>
      <p:sp>
        <p:nvSpPr>
          <p:cNvPr id="818" name="Google Shape;818;p33"/>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819" name="Google Shape;819;p3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 </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3">
  <p:cSld name="CUSTOM_1_1">
    <p:spTree>
      <p:nvGrpSpPr>
        <p:cNvPr id="820" name="Shape 820"/>
        <p:cNvGrpSpPr/>
        <p:nvPr/>
      </p:nvGrpSpPr>
      <p:grpSpPr>
        <a:xfrm>
          <a:off x="0" y="0"/>
          <a:ext cx="0" cy="0"/>
          <a:chOff x="0" y="0"/>
          <a:chExt cx="0" cy="0"/>
        </a:xfrm>
      </p:grpSpPr>
      <p:sp>
        <p:nvSpPr>
          <p:cNvPr id="821" name="Google Shape;821;p3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34"/>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823" name="Google Shape;823;p34"/>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824" name="Google Shape;824;p34"/>
          <p:cNvSpPr/>
          <p:nvPr/>
        </p:nvSpPr>
        <p:spPr>
          <a:xfrm>
            <a:off x="1171680" y="2101827"/>
            <a:ext cx="1511700" cy="1511700"/>
          </a:xfrm>
          <a:prstGeom prst="ellipse">
            <a:avLst/>
          </a:prstGeom>
          <a:noFill/>
          <a:ln cap="flat" cmpd="sng" w="2286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1277051" y="2207266"/>
            <a:ext cx="1300200" cy="1300200"/>
          </a:xfrm>
          <a:prstGeom prst="ellipse">
            <a:avLst/>
          </a:prstGeom>
          <a:noFill/>
          <a:ln cap="flat" cmpd="sng" w="2286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rot="10800000">
            <a:off x="1732187" y="1964195"/>
            <a:ext cx="390300" cy="4401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1714325" y="3298230"/>
            <a:ext cx="426300" cy="4803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rot="-5400000">
            <a:off x="2425137" y="2644426"/>
            <a:ext cx="377700" cy="4263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flipH="1" rot="-5400000">
            <a:off x="1051966" y="2645212"/>
            <a:ext cx="376500" cy="42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3818623" y="2091234"/>
            <a:ext cx="1506900" cy="1506900"/>
          </a:xfrm>
          <a:prstGeom prst="ellipse">
            <a:avLst/>
          </a:prstGeom>
          <a:noFill/>
          <a:ln cap="flat" cmpd="sng" w="2286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1" name="Google Shape;831;p34"/>
          <p:cNvSpPr/>
          <p:nvPr/>
        </p:nvSpPr>
        <p:spPr>
          <a:xfrm>
            <a:off x="3923642" y="2196318"/>
            <a:ext cx="1296000" cy="1296000"/>
          </a:xfrm>
          <a:prstGeom prst="ellipse">
            <a:avLst/>
          </a:prstGeom>
          <a:noFill/>
          <a:ln cap="flat" cmpd="sng" w="2286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2" name="Google Shape;832;p34"/>
          <p:cNvSpPr/>
          <p:nvPr/>
        </p:nvSpPr>
        <p:spPr>
          <a:xfrm rot="10800000">
            <a:off x="4377452" y="1955314"/>
            <a:ext cx="388800" cy="4389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4359455" y="3282081"/>
            <a:ext cx="424800" cy="478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rot="-5400000">
            <a:off x="5064912" y="2632154"/>
            <a:ext cx="376200" cy="42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flipH="1" rot="-5400000">
            <a:off x="3702149" y="2633009"/>
            <a:ext cx="375300" cy="4230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6468336" y="2096279"/>
            <a:ext cx="1496700" cy="1496700"/>
          </a:xfrm>
          <a:prstGeom prst="ellipse">
            <a:avLst/>
          </a:prstGeom>
          <a:noFill/>
          <a:ln cap="flat" cmpd="sng" w="2286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6572665" y="2200671"/>
            <a:ext cx="1287600" cy="1287300"/>
          </a:xfrm>
          <a:prstGeom prst="ellipse">
            <a:avLst/>
          </a:prstGeom>
          <a:noFill/>
          <a:ln cap="flat" cmpd="sng" w="2286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rot="10800000">
            <a:off x="7023338" y="1958760"/>
            <a:ext cx="386400" cy="4359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7005614" y="3281889"/>
            <a:ext cx="422100" cy="4755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rot="-5400000">
            <a:off x="7711502" y="2633400"/>
            <a:ext cx="374100" cy="4221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flipH="1" rot="-5400000">
            <a:off x="6347727" y="2634180"/>
            <a:ext cx="372600" cy="4206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txBox="1"/>
          <p:nvPr>
            <p:ph idx="2" type="title"/>
          </p:nvPr>
        </p:nvSpPr>
        <p:spPr>
          <a:xfrm>
            <a:off x="1027275" y="1149400"/>
            <a:ext cx="1799700" cy="48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4B899"/>
              </a:buClr>
              <a:buSzPts val="1600"/>
              <a:buFont typeface="Assistant"/>
              <a:buNone/>
              <a:defRPr b="1" sz="1600">
                <a:solidFill>
                  <a:srgbClr val="E4B899"/>
                </a:solidFill>
                <a:latin typeface="Assistant"/>
                <a:ea typeface="Assistant"/>
                <a:cs typeface="Assistant"/>
                <a:sym typeface="Assistant"/>
              </a:defRPr>
            </a:lvl1pPr>
            <a:lvl2pPr lvl="1" rtl="0" algn="ctr">
              <a:spcBef>
                <a:spcPts val="0"/>
              </a:spcBef>
              <a:spcAft>
                <a:spcPts val="0"/>
              </a:spcAft>
              <a:buClr>
                <a:srgbClr val="E4B899"/>
              </a:buClr>
              <a:buSzPts val="1800"/>
              <a:buFont typeface="Assistant"/>
              <a:buNone/>
              <a:defRPr b="1" sz="1800">
                <a:solidFill>
                  <a:srgbClr val="E4B899"/>
                </a:solidFill>
                <a:latin typeface="Assistant"/>
                <a:ea typeface="Assistant"/>
                <a:cs typeface="Assistant"/>
                <a:sym typeface="Assistant"/>
              </a:defRPr>
            </a:lvl2pPr>
            <a:lvl3pPr lvl="2" rtl="0" algn="ctr">
              <a:spcBef>
                <a:spcPts val="0"/>
              </a:spcBef>
              <a:spcAft>
                <a:spcPts val="0"/>
              </a:spcAft>
              <a:buClr>
                <a:srgbClr val="E4B899"/>
              </a:buClr>
              <a:buSzPts val="1800"/>
              <a:buFont typeface="Assistant"/>
              <a:buNone/>
              <a:defRPr b="1" sz="1800">
                <a:solidFill>
                  <a:srgbClr val="E4B899"/>
                </a:solidFill>
                <a:latin typeface="Assistant"/>
                <a:ea typeface="Assistant"/>
                <a:cs typeface="Assistant"/>
                <a:sym typeface="Assistant"/>
              </a:defRPr>
            </a:lvl3pPr>
            <a:lvl4pPr lvl="3" rtl="0" algn="ctr">
              <a:spcBef>
                <a:spcPts val="0"/>
              </a:spcBef>
              <a:spcAft>
                <a:spcPts val="0"/>
              </a:spcAft>
              <a:buClr>
                <a:srgbClr val="E4B899"/>
              </a:buClr>
              <a:buSzPts val="1800"/>
              <a:buFont typeface="Assistant"/>
              <a:buNone/>
              <a:defRPr b="1" sz="1800">
                <a:solidFill>
                  <a:srgbClr val="E4B899"/>
                </a:solidFill>
                <a:latin typeface="Assistant"/>
                <a:ea typeface="Assistant"/>
                <a:cs typeface="Assistant"/>
                <a:sym typeface="Assistant"/>
              </a:defRPr>
            </a:lvl4pPr>
            <a:lvl5pPr lvl="4" rtl="0" algn="ctr">
              <a:spcBef>
                <a:spcPts val="0"/>
              </a:spcBef>
              <a:spcAft>
                <a:spcPts val="0"/>
              </a:spcAft>
              <a:buClr>
                <a:srgbClr val="E4B899"/>
              </a:buClr>
              <a:buSzPts val="1800"/>
              <a:buFont typeface="Assistant"/>
              <a:buNone/>
              <a:defRPr b="1" sz="1800">
                <a:solidFill>
                  <a:srgbClr val="E4B899"/>
                </a:solidFill>
                <a:latin typeface="Assistant"/>
                <a:ea typeface="Assistant"/>
                <a:cs typeface="Assistant"/>
                <a:sym typeface="Assistant"/>
              </a:defRPr>
            </a:lvl5pPr>
            <a:lvl6pPr lvl="5" rtl="0" algn="ctr">
              <a:spcBef>
                <a:spcPts val="0"/>
              </a:spcBef>
              <a:spcAft>
                <a:spcPts val="0"/>
              </a:spcAft>
              <a:buClr>
                <a:srgbClr val="E4B899"/>
              </a:buClr>
              <a:buSzPts val="1800"/>
              <a:buFont typeface="Assistant"/>
              <a:buNone/>
              <a:defRPr b="1" sz="1800">
                <a:solidFill>
                  <a:srgbClr val="E4B899"/>
                </a:solidFill>
                <a:latin typeface="Assistant"/>
                <a:ea typeface="Assistant"/>
                <a:cs typeface="Assistant"/>
                <a:sym typeface="Assistant"/>
              </a:defRPr>
            </a:lvl6pPr>
            <a:lvl7pPr lvl="6" rtl="0" algn="ctr">
              <a:spcBef>
                <a:spcPts val="0"/>
              </a:spcBef>
              <a:spcAft>
                <a:spcPts val="0"/>
              </a:spcAft>
              <a:buClr>
                <a:srgbClr val="E4B899"/>
              </a:buClr>
              <a:buSzPts val="1800"/>
              <a:buFont typeface="Assistant"/>
              <a:buNone/>
              <a:defRPr b="1" sz="1800">
                <a:solidFill>
                  <a:srgbClr val="E4B899"/>
                </a:solidFill>
                <a:latin typeface="Assistant"/>
                <a:ea typeface="Assistant"/>
                <a:cs typeface="Assistant"/>
                <a:sym typeface="Assistant"/>
              </a:defRPr>
            </a:lvl7pPr>
            <a:lvl8pPr lvl="7" rtl="0" algn="ctr">
              <a:spcBef>
                <a:spcPts val="0"/>
              </a:spcBef>
              <a:spcAft>
                <a:spcPts val="0"/>
              </a:spcAft>
              <a:buClr>
                <a:srgbClr val="E4B899"/>
              </a:buClr>
              <a:buSzPts val="1800"/>
              <a:buFont typeface="Assistant"/>
              <a:buNone/>
              <a:defRPr b="1" sz="1800">
                <a:solidFill>
                  <a:srgbClr val="E4B899"/>
                </a:solidFill>
                <a:latin typeface="Assistant"/>
                <a:ea typeface="Assistant"/>
                <a:cs typeface="Assistant"/>
                <a:sym typeface="Assistant"/>
              </a:defRPr>
            </a:lvl8pPr>
            <a:lvl9pPr lvl="8" rtl="0" algn="ctr">
              <a:spcBef>
                <a:spcPts val="0"/>
              </a:spcBef>
              <a:spcAft>
                <a:spcPts val="0"/>
              </a:spcAft>
              <a:buClr>
                <a:srgbClr val="E4B899"/>
              </a:buClr>
              <a:buSzPts val="1800"/>
              <a:buFont typeface="Assistant"/>
              <a:buNone/>
              <a:defRPr b="1" sz="1800">
                <a:solidFill>
                  <a:srgbClr val="E4B899"/>
                </a:solidFill>
                <a:latin typeface="Assistant"/>
                <a:ea typeface="Assistant"/>
                <a:cs typeface="Assistant"/>
                <a:sym typeface="Assistant"/>
              </a:defRPr>
            </a:lvl9pPr>
          </a:lstStyle>
          <a:p/>
        </p:txBody>
      </p:sp>
      <p:sp>
        <p:nvSpPr>
          <p:cNvPr id="843" name="Google Shape;843;p34"/>
          <p:cNvSpPr txBox="1"/>
          <p:nvPr>
            <p:ph idx="3" type="title"/>
          </p:nvPr>
        </p:nvSpPr>
        <p:spPr>
          <a:xfrm>
            <a:off x="3672175" y="1149400"/>
            <a:ext cx="1799700" cy="48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1pPr>
            <a:lvl2pPr lvl="1" rtl="0" algn="ctr">
              <a:spcBef>
                <a:spcPts val="0"/>
              </a:spcBef>
              <a:spcAft>
                <a:spcPts val="0"/>
              </a:spcAft>
              <a:buClr>
                <a:schemeClr val="accent3"/>
              </a:buClr>
              <a:buSzPts val="1800"/>
              <a:buFont typeface="Assistant"/>
              <a:buNone/>
              <a:defRPr b="1" sz="1800">
                <a:solidFill>
                  <a:schemeClr val="accent3"/>
                </a:solidFill>
                <a:latin typeface="Assistant"/>
                <a:ea typeface="Assistant"/>
                <a:cs typeface="Assistant"/>
                <a:sym typeface="Assistant"/>
              </a:defRPr>
            </a:lvl2pPr>
            <a:lvl3pPr lvl="2" rtl="0" algn="ctr">
              <a:spcBef>
                <a:spcPts val="0"/>
              </a:spcBef>
              <a:spcAft>
                <a:spcPts val="0"/>
              </a:spcAft>
              <a:buClr>
                <a:schemeClr val="accent3"/>
              </a:buClr>
              <a:buSzPts val="1800"/>
              <a:buFont typeface="Assistant"/>
              <a:buNone/>
              <a:defRPr b="1" sz="1800">
                <a:solidFill>
                  <a:schemeClr val="accent3"/>
                </a:solidFill>
                <a:latin typeface="Assistant"/>
                <a:ea typeface="Assistant"/>
                <a:cs typeface="Assistant"/>
                <a:sym typeface="Assistant"/>
              </a:defRPr>
            </a:lvl3pPr>
            <a:lvl4pPr lvl="3" rtl="0" algn="ctr">
              <a:spcBef>
                <a:spcPts val="0"/>
              </a:spcBef>
              <a:spcAft>
                <a:spcPts val="0"/>
              </a:spcAft>
              <a:buClr>
                <a:schemeClr val="accent3"/>
              </a:buClr>
              <a:buSzPts val="1800"/>
              <a:buFont typeface="Assistant"/>
              <a:buNone/>
              <a:defRPr b="1" sz="1800">
                <a:solidFill>
                  <a:schemeClr val="accent3"/>
                </a:solidFill>
                <a:latin typeface="Assistant"/>
                <a:ea typeface="Assistant"/>
                <a:cs typeface="Assistant"/>
                <a:sym typeface="Assistant"/>
              </a:defRPr>
            </a:lvl4pPr>
            <a:lvl5pPr lvl="4" rtl="0" algn="ctr">
              <a:spcBef>
                <a:spcPts val="0"/>
              </a:spcBef>
              <a:spcAft>
                <a:spcPts val="0"/>
              </a:spcAft>
              <a:buClr>
                <a:schemeClr val="accent3"/>
              </a:buClr>
              <a:buSzPts val="1800"/>
              <a:buFont typeface="Assistant"/>
              <a:buNone/>
              <a:defRPr b="1" sz="1800">
                <a:solidFill>
                  <a:schemeClr val="accent3"/>
                </a:solidFill>
                <a:latin typeface="Assistant"/>
                <a:ea typeface="Assistant"/>
                <a:cs typeface="Assistant"/>
                <a:sym typeface="Assistant"/>
              </a:defRPr>
            </a:lvl5pPr>
            <a:lvl6pPr lvl="5" rtl="0" algn="ctr">
              <a:spcBef>
                <a:spcPts val="0"/>
              </a:spcBef>
              <a:spcAft>
                <a:spcPts val="0"/>
              </a:spcAft>
              <a:buClr>
                <a:schemeClr val="accent3"/>
              </a:buClr>
              <a:buSzPts val="1800"/>
              <a:buFont typeface="Assistant"/>
              <a:buNone/>
              <a:defRPr b="1" sz="1800">
                <a:solidFill>
                  <a:schemeClr val="accent3"/>
                </a:solidFill>
                <a:latin typeface="Assistant"/>
                <a:ea typeface="Assistant"/>
                <a:cs typeface="Assistant"/>
                <a:sym typeface="Assistant"/>
              </a:defRPr>
            </a:lvl6pPr>
            <a:lvl7pPr lvl="6" rtl="0" algn="ctr">
              <a:spcBef>
                <a:spcPts val="0"/>
              </a:spcBef>
              <a:spcAft>
                <a:spcPts val="0"/>
              </a:spcAft>
              <a:buClr>
                <a:schemeClr val="accent3"/>
              </a:buClr>
              <a:buSzPts val="1800"/>
              <a:buFont typeface="Assistant"/>
              <a:buNone/>
              <a:defRPr b="1" sz="1800">
                <a:solidFill>
                  <a:schemeClr val="accent3"/>
                </a:solidFill>
                <a:latin typeface="Assistant"/>
                <a:ea typeface="Assistant"/>
                <a:cs typeface="Assistant"/>
                <a:sym typeface="Assistant"/>
              </a:defRPr>
            </a:lvl7pPr>
            <a:lvl8pPr lvl="7" rtl="0" algn="ctr">
              <a:spcBef>
                <a:spcPts val="0"/>
              </a:spcBef>
              <a:spcAft>
                <a:spcPts val="0"/>
              </a:spcAft>
              <a:buClr>
                <a:schemeClr val="accent3"/>
              </a:buClr>
              <a:buSzPts val="1800"/>
              <a:buFont typeface="Assistant"/>
              <a:buNone/>
              <a:defRPr b="1" sz="1800">
                <a:solidFill>
                  <a:schemeClr val="accent3"/>
                </a:solidFill>
                <a:latin typeface="Assistant"/>
                <a:ea typeface="Assistant"/>
                <a:cs typeface="Assistant"/>
                <a:sym typeface="Assistant"/>
              </a:defRPr>
            </a:lvl8pPr>
            <a:lvl9pPr lvl="8" rtl="0" algn="ctr">
              <a:spcBef>
                <a:spcPts val="0"/>
              </a:spcBef>
              <a:spcAft>
                <a:spcPts val="0"/>
              </a:spcAft>
              <a:buClr>
                <a:schemeClr val="accent3"/>
              </a:buClr>
              <a:buSzPts val="1800"/>
              <a:buFont typeface="Assistant"/>
              <a:buNone/>
              <a:defRPr b="1" sz="1800">
                <a:solidFill>
                  <a:schemeClr val="accent3"/>
                </a:solidFill>
                <a:latin typeface="Assistant"/>
                <a:ea typeface="Assistant"/>
                <a:cs typeface="Assistant"/>
                <a:sym typeface="Assistant"/>
              </a:defRPr>
            </a:lvl9pPr>
          </a:lstStyle>
          <a:p/>
        </p:txBody>
      </p:sp>
      <p:sp>
        <p:nvSpPr>
          <p:cNvPr id="844" name="Google Shape;844;p34"/>
          <p:cNvSpPr txBox="1"/>
          <p:nvPr>
            <p:ph idx="4" type="title"/>
          </p:nvPr>
        </p:nvSpPr>
        <p:spPr>
          <a:xfrm>
            <a:off x="6317000" y="1149400"/>
            <a:ext cx="1799700" cy="48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1pPr>
            <a:lvl2pPr lvl="1" rtl="0" algn="ctr">
              <a:spcBef>
                <a:spcPts val="0"/>
              </a:spcBef>
              <a:spcAft>
                <a:spcPts val="0"/>
              </a:spcAft>
              <a:buClr>
                <a:schemeClr val="accent2"/>
              </a:buClr>
              <a:buSzPts val="1800"/>
              <a:buFont typeface="Assistant"/>
              <a:buNone/>
              <a:defRPr b="1" sz="1800">
                <a:solidFill>
                  <a:schemeClr val="accent2"/>
                </a:solidFill>
                <a:latin typeface="Assistant"/>
                <a:ea typeface="Assistant"/>
                <a:cs typeface="Assistant"/>
                <a:sym typeface="Assistant"/>
              </a:defRPr>
            </a:lvl2pPr>
            <a:lvl3pPr lvl="2" rtl="0" algn="ctr">
              <a:spcBef>
                <a:spcPts val="0"/>
              </a:spcBef>
              <a:spcAft>
                <a:spcPts val="0"/>
              </a:spcAft>
              <a:buClr>
                <a:schemeClr val="accent2"/>
              </a:buClr>
              <a:buSzPts val="1800"/>
              <a:buFont typeface="Assistant"/>
              <a:buNone/>
              <a:defRPr b="1" sz="1800">
                <a:solidFill>
                  <a:schemeClr val="accent2"/>
                </a:solidFill>
                <a:latin typeface="Assistant"/>
                <a:ea typeface="Assistant"/>
                <a:cs typeface="Assistant"/>
                <a:sym typeface="Assistant"/>
              </a:defRPr>
            </a:lvl3pPr>
            <a:lvl4pPr lvl="3" rtl="0" algn="ctr">
              <a:spcBef>
                <a:spcPts val="0"/>
              </a:spcBef>
              <a:spcAft>
                <a:spcPts val="0"/>
              </a:spcAft>
              <a:buClr>
                <a:schemeClr val="accent2"/>
              </a:buClr>
              <a:buSzPts val="1800"/>
              <a:buFont typeface="Assistant"/>
              <a:buNone/>
              <a:defRPr b="1" sz="1800">
                <a:solidFill>
                  <a:schemeClr val="accent2"/>
                </a:solidFill>
                <a:latin typeface="Assistant"/>
                <a:ea typeface="Assistant"/>
                <a:cs typeface="Assistant"/>
                <a:sym typeface="Assistant"/>
              </a:defRPr>
            </a:lvl4pPr>
            <a:lvl5pPr lvl="4" rtl="0" algn="ctr">
              <a:spcBef>
                <a:spcPts val="0"/>
              </a:spcBef>
              <a:spcAft>
                <a:spcPts val="0"/>
              </a:spcAft>
              <a:buClr>
                <a:schemeClr val="accent2"/>
              </a:buClr>
              <a:buSzPts val="1800"/>
              <a:buFont typeface="Assistant"/>
              <a:buNone/>
              <a:defRPr b="1" sz="1800">
                <a:solidFill>
                  <a:schemeClr val="accent2"/>
                </a:solidFill>
                <a:latin typeface="Assistant"/>
                <a:ea typeface="Assistant"/>
                <a:cs typeface="Assistant"/>
                <a:sym typeface="Assistant"/>
              </a:defRPr>
            </a:lvl5pPr>
            <a:lvl6pPr lvl="5" rtl="0" algn="ctr">
              <a:spcBef>
                <a:spcPts val="0"/>
              </a:spcBef>
              <a:spcAft>
                <a:spcPts val="0"/>
              </a:spcAft>
              <a:buClr>
                <a:schemeClr val="accent2"/>
              </a:buClr>
              <a:buSzPts val="1800"/>
              <a:buFont typeface="Assistant"/>
              <a:buNone/>
              <a:defRPr b="1" sz="1800">
                <a:solidFill>
                  <a:schemeClr val="accent2"/>
                </a:solidFill>
                <a:latin typeface="Assistant"/>
                <a:ea typeface="Assistant"/>
                <a:cs typeface="Assistant"/>
                <a:sym typeface="Assistant"/>
              </a:defRPr>
            </a:lvl6pPr>
            <a:lvl7pPr lvl="6" rtl="0" algn="ctr">
              <a:spcBef>
                <a:spcPts val="0"/>
              </a:spcBef>
              <a:spcAft>
                <a:spcPts val="0"/>
              </a:spcAft>
              <a:buClr>
                <a:schemeClr val="accent2"/>
              </a:buClr>
              <a:buSzPts val="1800"/>
              <a:buFont typeface="Assistant"/>
              <a:buNone/>
              <a:defRPr b="1" sz="1800">
                <a:solidFill>
                  <a:schemeClr val="accent2"/>
                </a:solidFill>
                <a:latin typeface="Assistant"/>
                <a:ea typeface="Assistant"/>
                <a:cs typeface="Assistant"/>
                <a:sym typeface="Assistant"/>
              </a:defRPr>
            </a:lvl7pPr>
            <a:lvl8pPr lvl="7" rtl="0" algn="ctr">
              <a:spcBef>
                <a:spcPts val="0"/>
              </a:spcBef>
              <a:spcAft>
                <a:spcPts val="0"/>
              </a:spcAft>
              <a:buClr>
                <a:schemeClr val="accent2"/>
              </a:buClr>
              <a:buSzPts val="1800"/>
              <a:buFont typeface="Assistant"/>
              <a:buNone/>
              <a:defRPr b="1" sz="1800">
                <a:solidFill>
                  <a:schemeClr val="accent2"/>
                </a:solidFill>
                <a:latin typeface="Assistant"/>
                <a:ea typeface="Assistant"/>
                <a:cs typeface="Assistant"/>
                <a:sym typeface="Assistant"/>
              </a:defRPr>
            </a:lvl8pPr>
            <a:lvl9pPr lvl="8" rtl="0" algn="ctr">
              <a:spcBef>
                <a:spcPts val="0"/>
              </a:spcBef>
              <a:spcAft>
                <a:spcPts val="0"/>
              </a:spcAft>
              <a:buClr>
                <a:schemeClr val="accent2"/>
              </a:buClr>
              <a:buSzPts val="1800"/>
              <a:buFont typeface="Assistant"/>
              <a:buNone/>
              <a:defRPr b="1" sz="1800">
                <a:solidFill>
                  <a:schemeClr val="accent2"/>
                </a:solidFill>
                <a:latin typeface="Assistant"/>
                <a:ea typeface="Assistant"/>
                <a:cs typeface="Assistant"/>
                <a:sym typeface="Assistant"/>
              </a:defRPr>
            </a:lvl9pPr>
          </a:lstStyle>
          <a:p/>
        </p:txBody>
      </p:sp>
      <p:sp>
        <p:nvSpPr>
          <p:cNvPr id="845" name="Google Shape;845;p34"/>
          <p:cNvSpPr txBox="1"/>
          <p:nvPr>
            <p:ph idx="1" type="body"/>
          </p:nvPr>
        </p:nvSpPr>
        <p:spPr>
          <a:xfrm>
            <a:off x="1112100" y="3928150"/>
            <a:ext cx="1630200" cy="517500"/>
          </a:xfrm>
          <a:prstGeom prst="rect">
            <a:avLst/>
          </a:prstGeom>
          <a:noFill/>
          <a:ln>
            <a:noFill/>
          </a:ln>
        </p:spPr>
        <p:txBody>
          <a:bodyPr anchorCtr="0" anchor="t" bIns="91425" lIns="91425" spcFirstLastPara="1" rIns="91425" wrap="square" tIns="91425">
            <a:noAutofit/>
          </a:bodyPr>
          <a:lstStyle>
            <a:lvl1pPr indent="-304800" lvl="0" marL="4572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846" name="Google Shape;846;p34"/>
          <p:cNvSpPr txBox="1"/>
          <p:nvPr>
            <p:ph idx="5" type="body"/>
          </p:nvPr>
        </p:nvSpPr>
        <p:spPr>
          <a:xfrm>
            <a:off x="3756550" y="3928150"/>
            <a:ext cx="1630200" cy="517500"/>
          </a:xfrm>
          <a:prstGeom prst="rect">
            <a:avLst/>
          </a:prstGeom>
          <a:noFill/>
          <a:ln>
            <a:noFill/>
          </a:ln>
        </p:spPr>
        <p:txBody>
          <a:bodyPr anchorCtr="0" anchor="t" bIns="91425" lIns="91425" spcFirstLastPara="1" rIns="91425" wrap="square" tIns="91425">
            <a:noAutofit/>
          </a:bodyPr>
          <a:lstStyle>
            <a:lvl1pPr indent="-304800" lvl="0" marL="4572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847" name="Google Shape;847;p34"/>
          <p:cNvSpPr txBox="1"/>
          <p:nvPr>
            <p:ph idx="6" type="body"/>
          </p:nvPr>
        </p:nvSpPr>
        <p:spPr>
          <a:xfrm>
            <a:off x="6401750" y="3901800"/>
            <a:ext cx="1630200" cy="517500"/>
          </a:xfrm>
          <a:prstGeom prst="rect">
            <a:avLst/>
          </a:prstGeom>
          <a:noFill/>
          <a:ln>
            <a:noFill/>
          </a:ln>
        </p:spPr>
        <p:txBody>
          <a:bodyPr anchorCtr="0" anchor="t" bIns="91425" lIns="91425" spcFirstLastPara="1" rIns="91425" wrap="square" tIns="91425">
            <a:noAutofit/>
          </a:bodyPr>
          <a:lstStyle>
            <a:lvl1pPr indent="-304800" lvl="0" marL="4572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lgn="ctr">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848" name="Google Shape;848;p34"/>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849" name="Google Shape;849;p34"/>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 </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4 ">
  <p:cSld name="TITLE_AND_BODY_1_3_2_3_2_1_1">
    <p:bg>
      <p:bgPr>
        <a:solidFill>
          <a:schemeClr val="lt1"/>
        </a:solidFill>
      </p:bgPr>
    </p:bg>
    <p:spTree>
      <p:nvGrpSpPr>
        <p:cNvPr id="850" name="Shape 850"/>
        <p:cNvGrpSpPr/>
        <p:nvPr/>
      </p:nvGrpSpPr>
      <p:grpSpPr>
        <a:xfrm>
          <a:off x="0" y="0"/>
          <a:ext cx="0" cy="0"/>
          <a:chOff x="0" y="0"/>
          <a:chExt cx="0" cy="0"/>
        </a:xfrm>
      </p:grpSpPr>
      <p:sp>
        <p:nvSpPr>
          <p:cNvPr id="851" name="Google Shape;851;p35"/>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852" name="Google Shape;852;p35"/>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853" name="Google Shape;853;p3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854" name="Google Shape;854;p35"/>
          <p:cNvSpPr/>
          <p:nvPr/>
        </p:nvSpPr>
        <p:spPr>
          <a:xfrm>
            <a:off x="702450" y="955600"/>
            <a:ext cx="3796200" cy="1743600"/>
          </a:xfrm>
          <a:prstGeom prst="rect">
            <a:avLst/>
          </a:prstGeom>
          <a:solidFill>
            <a:schemeClr val="lt2"/>
          </a:solidFill>
          <a:ln>
            <a:noFill/>
          </a:ln>
        </p:spPr>
        <p:txBody>
          <a:bodyPr anchorCtr="0" anchor="t" bIns="91425" lIns="91425" spcFirstLastPara="1" rIns="1371600" wrap="square" tIns="91425">
            <a:noAutofit/>
          </a:bodyPr>
          <a:lstStyle/>
          <a:p>
            <a:pPr indent="0" lvl="0" marL="0" rtl="0" algn="l">
              <a:spcBef>
                <a:spcPts val="0"/>
              </a:spcBef>
              <a:spcAft>
                <a:spcPts val="600"/>
              </a:spcAft>
              <a:buNone/>
            </a:pPr>
            <a:r>
              <a:t/>
            </a:r>
            <a:endParaRPr>
              <a:solidFill>
                <a:srgbClr val="000C18"/>
              </a:solidFill>
              <a:latin typeface="Inter"/>
              <a:ea typeface="Inter"/>
              <a:cs typeface="Inter"/>
              <a:sym typeface="Inter"/>
            </a:endParaRPr>
          </a:p>
        </p:txBody>
      </p:sp>
      <p:sp>
        <p:nvSpPr>
          <p:cNvPr id="855" name="Google Shape;855;p35"/>
          <p:cNvSpPr/>
          <p:nvPr/>
        </p:nvSpPr>
        <p:spPr>
          <a:xfrm>
            <a:off x="4645351" y="955600"/>
            <a:ext cx="3796200" cy="1743600"/>
          </a:xfrm>
          <a:prstGeom prst="rect">
            <a:avLst/>
          </a:prstGeom>
          <a:solidFill>
            <a:schemeClr val="lt2"/>
          </a:solidFill>
          <a:ln>
            <a:noFill/>
          </a:ln>
        </p:spPr>
        <p:txBody>
          <a:bodyPr anchorCtr="0" anchor="t" bIns="91425" lIns="1371600" spcFirstLastPara="1" rIns="91425" wrap="square" tIns="91425">
            <a:noAutofit/>
          </a:bodyPr>
          <a:lstStyle/>
          <a:p>
            <a:pPr indent="0" lvl="0" marL="0" rtl="0" algn="r">
              <a:spcBef>
                <a:spcPts val="0"/>
              </a:spcBef>
              <a:spcAft>
                <a:spcPts val="600"/>
              </a:spcAft>
              <a:buNone/>
            </a:pPr>
            <a:r>
              <a:t/>
            </a:r>
            <a:endParaRPr>
              <a:solidFill>
                <a:srgbClr val="000C18"/>
              </a:solidFill>
              <a:latin typeface="Inter"/>
              <a:ea typeface="Inter"/>
              <a:cs typeface="Inter"/>
              <a:sym typeface="Inter"/>
            </a:endParaRPr>
          </a:p>
        </p:txBody>
      </p:sp>
      <p:sp>
        <p:nvSpPr>
          <p:cNvPr id="856" name="Google Shape;856;p35"/>
          <p:cNvSpPr/>
          <p:nvPr/>
        </p:nvSpPr>
        <p:spPr>
          <a:xfrm>
            <a:off x="702450" y="2845650"/>
            <a:ext cx="3796200" cy="1743600"/>
          </a:xfrm>
          <a:prstGeom prst="rect">
            <a:avLst/>
          </a:prstGeom>
          <a:solidFill>
            <a:schemeClr val="lt2"/>
          </a:solidFill>
          <a:ln>
            <a:noFill/>
          </a:ln>
        </p:spPr>
        <p:txBody>
          <a:bodyPr anchorCtr="0" anchor="b" bIns="91425" lIns="91425" spcFirstLastPara="1" rIns="1371600" wrap="square" tIns="91425">
            <a:noAutofit/>
          </a:bodyPr>
          <a:lstStyle/>
          <a:p>
            <a:pPr indent="0" lvl="0" marL="0" rtl="0" algn="l">
              <a:spcBef>
                <a:spcPts val="0"/>
              </a:spcBef>
              <a:spcAft>
                <a:spcPts val="0"/>
              </a:spcAft>
              <a:buClr>
                <a:srgbClr val="000C18"/>
              </a:buClr>
              <a:buSzPts val="1100"/>
              <a:buFont typeface="Arial"/>
              <a:buNone/>
            </a:pPr>
            <a:r>
              <a:t/>
            </a:r>
            <a:endParaRPr b="1">
              <a:solidFill>
                <a:srgbClr val="000C18"/>
              </a:solidFill>
              <a:latin typeface="Inter"/>
              <a:ea typeface="Inter"/>
              <a:cs typeface="Inter"/>
              <a:sym typeface="Inter"/>
            </a:endParaRPr>
          </a:p>
          <a:p>
            <a:pPr indent="0" lvl="0" marL="0" rtl="0" algn="l">
              <a:spcBef>
                <a:spcPts val="600"/>
              </a:spcBef>
              <a:spcAft>
                <a:spcPts val="600"/>
              </a:spcAft>
              <a:buClr>
                <a:srgbClr val="000C18"/>
              </a:buClr>
              <a:buSzPts val="1100"/>
              <a:buFont typeface="Arial"/>
              <a:buNone/>
            </a:pPr>
            <a:r>
              <a:t/>
            </a:r>
            <a:endParaRPr>
              <a:solidFill>
                <a:srgbClr val="000C18"/>
              </a:solidFill>
              <a:latin typeface="Inter"/>
              <a:ea typeface="Inter"/>
              <a:cs typeface="Inter"/>
              <a:sym typeface="Inter"/>
            </a:endParaRPr>
          </a:p>
        </p:txBody>
      </p:sp>
      <p:sp>
        <p:nvSpPr>
          <p:cNvPr id="857" name="Google Shape;857;p35"/>
          <p:cNvSpPr/>
          <p:nvPr/>
        </p:nvSpPr>
        <p:spPr>
          <a:xfrm>
            <a:off x="4645350" y="2845650"/>
            <a:ext cx="3796200" cy="1743600"/>
          </a:xfrm>
          <a:prstGeom prst="rect">
            <a:avLst/>
          </a:prstGeom>
          <a:solidFill>
            <a:schemeClr val="lt2"/>
          </a:solidFill>
          <a:ln>
            <a:noFill/>
          </a:ln>
        </p:spPr>
        <p:txBody>
          <a:bodyPr anchorCtr="0" anchor="b" bIns="91425" lIns="1371600" spcFirstLastPara="1" rIns="91425" wrap="square" tIns="91425">
            <a:noAutofit/>
          </a:bodyPr>
          <a:lstStyle/>
          <a:p>
            <a:pPr indent="0" lvl="0" marL="0" rtl="0" algn="r">
              <a:spcBef>
                <a:spcPts val="0"/>
              </a:spcBef>
              <a:spcAft>
                <a:spcPts val="600"/>
              </a:spcAft>
              <a:buNone/>
            </a:pPr>
            <a:r>
              <a:t/>
            </a:r>
            <a:endParaRPr>
              <a:solidFill>
                <a:srgbClr val="000C18"/>
              </a:solidFill>
              <a:latin typeface="Inter"/>
              <a:ea typeface="Inter"/>
              <a:cs typeface="Inter"/>
              <a:sym typeface="Inter"/>
            </a:endParaRPr>
          </a:p>
        </p:txBody>
      </p:sp>
      <p:sp>
        <p:nvSpPr>
          <p:cNvPr id="858" name="Google Shape;858;p35"/>
          <p:cNvSpPr/>
          <p:nvPr/>
        </p:nvSpPr>
        <p:spPr>
          <a:xfrm>
            <a:off x="3481327" y="1679872"/>
            <a:ext cx="2036700" cy="2036700"/>
          </a:xfrm>
          <a:prstGeom prst="pie">
            <a:avLst>
              <a:gd fmla="val 10788866" name="adj1"/>
              <a:gd fmla="val 16200000" name="adj2"/>
            </a:avLst>
          </a:prstGeom>
          <a:solidFill>
            <a:schemeClr val="accent2"/>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rot="5400000">
            <a:off x="3628141" y="1679872"/>
            <a:ext cx="2036700" cy="2036700"/>
          </a:xfrm>
          <a:prstGeom prst="pie">
            <a:avLst>
              <a:gd fmla="val 10788866" name="adj1"/>
              <a:gd fmla="val 16200000" name="adj2"/>
            </a:avLst>
          </a:prstGeom>
          <a:solidFill>
            <a:schemeClr val="dk2"/>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rot="10800000">
            <a:off x="3628141" y="1827837"/>
            <a:ext cx="2036700" cy="2036700"/>
          </a:xfrm>
          <a:prstGeom prst="pie">
            <a:avLst>
              <a:gd fmla="val 10788866" name="adj1"/>
              <a:gd fmla="val 16200000" name="adj2"/>
            </a:avLst>
          </a:prstGeom>
          <a:solidFill>
            <a:schemeClr val="dk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rot="-5400000">
            <a:off x="3481327" y="1827837"/>
            <a:ext cx="2036700" cy="2036700"/>
          </a:xfrm>
          <a:prstGeom prst="pie">
            <a:avLst>
              <a:gd fmla="val 10788866" name="adj1"/>
              <a:gd fmla="val 16200000" name="adj2"/>
            </a:avLst>
          </a:prstGeom>
          <a:solidFill>
            <a:srgbClr val="D5ECF5"/>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txBox="1"/>
          <p:nvPr>
            <p:ph idx="1" type="body"/>
          </p:nvPr>
        </p:nvSpPr>
        <p:spPr>
          <a:xfrm>
            <a:off x="942950" y="1679875"/>
            <a:ext cx="2231400" cy="711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863" name="Google Shape;863;p35"/>
          <p:cNvSpPr txBox="1"/>
          <p:nvPr>
            <p:ph idx="2" type="title"/>
          </p:nvPr>
        </p:nvSpPr>
        <p:spPr>
          <a:xfrm>
            <a:off x="942950" y="1121000"/>
            <a:ext cx="2231400" cy="32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9pPr>
          </a:lstStyle>
          <a:p/>
        </p:txBody>
      </p:sp>
      <p:sp>
        <p:nvSpPr>
          <p:cNvPr id="864" name="Google Shape;864;p35"/>
          <p:cNvSpPr txBox="1"/>
          <p:nvPr>
            <p:ph idx="3" type="title"/>
          </p:nvPr>
        </p:nvSpPr>
        <p:spPr>
          <a:xfrm>
            <a:off x="942950" y="1352173"/>
            <a:ext cx="2231400" cy="32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9pPr>
          </a:lstStyle>
          <a:p/>
        </p:txBody>
      </p:sp>
      <p:sp>
        <p:nvSpPr>
          <p:cNvPr id="865" name="Google Shape;865;p35"/>
          <p:cNvSpPr txBox="1"/>
          <p:nvPr>
            <p:ph idx="4" type="body"/>
          </p:nvPr>
        </p:nvSpPr>
        <p:spPr>
          <a:xfrm>
            <a:off x="942950" y="3592725"/>
            <a:ext cx="2231400" cy="711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866" name="Google Shape;866;p35"/>
          <p:cNvSpPr txBox="1"/>
          <p:nvPr>
            <p:ph idx="5" type="title"/>
          </p:nvPr>
        </p:nvSpPr>
        <p:spPr>
          <a:xfrm>
            <a:off x="942950" y="3033828"/>
            <a:ext cx="2231400" cy="32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1pPr>
            <a:lvl2pPr lvl="1"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2pPr>
            <a:lvl3pPr lvl="2"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3pPr>
            <a:lvl4pPr lvl="3"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4pPr>
            <a:lvl5pPr lvl="4"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5pPr>
            <a:lvl6pPr lvl="5"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6pPr>
            <a:lvl7pPr lvl="6"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7pPr>
            <a:lvl8pPr lvl="7"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8pPr>
            <a:lvl9pPr lvl="8"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9pPr>
          </a:lstStyle>
          <a:p/>
        </p:txBody>
      </p:sp>
      <p:sp>
        <p:nvSpPr>
          <p:cNvPr id="867" name="Google Shape;867;p35"/>
          <p:cNvSpPr txBox="1"/>
          <p:nvPr>
            <p:ph idx="6" type="title"/>
          </p:nvPr>
        </p:nvSpPr>
        <p:spPr>
          <a:xfrm>
            <a:off x="942950" y="3265002"/>
            <a:ext cx="2231400" cy="32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FC6E1"/>
              </a:buClr>
              <a:buSzPts val="1100"/>
              <a:buFont typeface="Assistant SemiBold"/>
              <a:buNone/>
              <a:defRPr sz="1100">
                <a:solidFill>
                  <a:srgbClr val="7FC6E1"/>
                </a:solidFill>
                <a:latin typeface="Assistant SemiBold"/>
                <a:ea typeface="Assistant SemiBold"/>
                <a:cs typeface="Assistant SemiBold"/>
                <a:sym typeface="Assistant SemiBold"/>
              </a:defRPr>
            </a:lvl1pPr>
            <a:lvl2pPr lvl="1" rtl="0">
              <a:spcBef>
                <a:spcPts val="0"/>
              </a:spcBef>
              <a:spcAft>
                <a:spcPts val="0"/>
              </a:spcAft>
              <a:buClr>
                <a:srgbClr val="7FC6E1"/>
              </a:buClr>
              <a:buSzPts val="1100"/>
              <a:buFont typeface="Assistant SemiBold"/>
              <a:buNone/>
              <a:defRPr sz="1100">
                <a:solidFill>
                  <a:srgbClr val="7FC6E1"/>
                </a:solidFill>
                <a:latin typeface="Assistant SemiBold"/>
                <a:ea typeface="Assistant SemiBold"/>
                <a:cs typeface="Assistant SemiBold"/>
                <a:sym typeface="Assistant SemiBold"/>
              </a:defRPr>
            </a:lvl2pPr>
            <a:lvl3pPr lvl="2" rtl="0">
              <a:spcBef>
                <a:spcPts val="0"/>
              </a:spcBef>
              <a:spcAft>
                <a:spcPts val="0"/>
              </a:spcAft>
              <a:buClr>
                <a:srgbClr val="7FC6E1"/>
              </a:buClr>
              <a:buSzPts val="1100"/>
              <a:buFont typeface="Assistant SemiBold"/>
              <a:buNone/>
              <a:defRPr sz="1100">
                <a:solidFill>
                  <a:srgbClr val="7FC6E1"/>
                </a:solidFill>
                <a:latin typeface="Assistant SemiBold"/>
                <a:ea typeface="Assistant SemiBold"/>
                <a:cs typeface="Assistant SemiBold"/>
                <a:sym typeface="Assistant SemiBold"/>
              </a:defRPr>
            </a:lvl3pPr>
            <a:lvl4pPr lvl="3" rtl="0">
              <a:spcBef>
                <a:spcPts val="0"/>
              </a:spcBef>
              <a:spcAft>
                <a:spcPts val="0"/>
              </a:spcAft>
              <a:buClr>
                <a:srgbClr val="7FC6E1"/>
              </a:buClr>
              <a:buSzPts val="1100"/>
              <a:buFont typeface="Assistant SemiBold"/>
              <a:buNone/>
              <a:defRPr sz="1100">
                <a:solidFill>
                  <a:srgbClr val="7FC6E1"/>
                </a:solidFill>
                <a:latin typeface="Assistant SemiBold"/>
                <a:ea typeface="Assistant SemiBold"/>
                <a:cs typeface="Assistant SemiBold"/>
                <a:sym typeface="Assistant SemiBold"/>
              </a:defRPr>
            </a:lvl4pPr>
            <a:lvl5pPr lvl="4" rtl="0">
              <a:spcBef>
                <a:spcPts val="0"/>
              </a:spcBef>
              <a:spcAft>
                <a:spcPts val="0"/>
              </a:spcAft>
              <a:buClr>
                <a:srgbClr val="7FC6E1"/>
              </a:buClr>
              <a:buSzPts val="1100"/>
              <a:buFont typeface="Assistant SemiBold"/>
              <a:buNone/>
              <a:defRPr sz="1100">
                <a:solidFill>
                  <a:srgbClr val="7FC6E1"/>
                </a:solidFill>
                <a:latin typeface="Assistant SemiBold"/>
                <a:ea typeface="Assistant SemiBold"/>
                <a:cs typeface="Assistant SemiBold"/>
                <a:sym typeface="Assistant SemiBold"/>
              </a:defRPr>
            </a:lvl5pPr>
            <a:lvl6pPr lvl="5" rtl="0">
              <a:spcBef>
                <a:spcPts val="0"/>
              </a:spcBef>
              <a:spcAft>
                <a:spcPts val="0"/>
              </a:spcAft>
              <a:buClr>
                <a:srgbClr val="7FC6E1"/>
              </a:buClr>
              <a:buSzPts val="1100"/>
              <a:buFont typeface="Assistant SemiBold"/>
              <a:buNone/>
              <a:defRPr sz="1100">
                <a:solidFill>
                  <a:srgbClr val="7FC6E1"/>
                </a:solidFill>
                <a:latin typeface="Assistant SemiBold"/>
                <a:ea typeface="Assistant SemiBold"/>
                <a:cs typeface="Assistant SemiBold"/>
                <a:sym typeface="Assistant SemiBold"/>
              </a:defRPr>
            </a:lvl6pPr>
            <a:lvl7pPr lvl="6" rtl="0">
              <a:spcBef>
                <a:spcPts val="0"/>
              </a:spcBef>
              <a:spcAft>
                <a:spcPts val="0"/>
              </a:spcAft>
              <a:buClr>
                <a:srgbClr val="7FC6E1"/>
              </a:buClr>
              <a:buSzPts val="1100"/>
              <a:buFont typeface="Assistant SemiBold"/>
              <a:buNone/>
              <a:defRPr sz="1100">
                <a:solidFill>
                  <a:srgbClr val="7FC6E1"/>
                </a:solidFill>
                <a:latin typeface="Assistant SemiBold"/>
                <a:ea typeface="Assistant SemiBold"/>
                <a:cs typeface="Assistant SemiBold"/>
                <a:sym typeface="Assistant SemiBold"/>
              </a:defRPr>
            </a:lvl7pPr>
            <a:lvl8pPr lvl="7" rtl="0">
              <a:spcBef>
                <a:spcPts val="0"/>
              </a:spcBef>
              <a:spcAft>
                <a:spcPts val="0"/>
              </a:spcAft>
              <a:buClr>
                <a:srgbClr val="7FC6E1"/>
              </a:buClr>
              <a:buSzPts val="1100"/>
              <a:buFont typeface="Assistant SemiBold"/>
              <a:buNone/>
              <a:defRPr sz="1100">
                <a:solidFill>
                  <a:srgbClr val="7FC6E1"/>
                </a:solidFill>
                <a:latin typeface="Assistant SemiBold"/>
                <a:ea typeface="Assistant SemiBold"/>
                <a:cs typeface="Assistant SemiBold"/>
                <a:sym typeface="Assistant SemiBold"/>
              </a:defRPr>
            </a:lvl8pPr>
            <a:lvl9pPr lvl="8" rtl="0">
              <a:spcBef>
                <a:spcPts val="0"/>
              </a:spcBef>
              <a:spcAft>
                <a:spcPts val="0"/>
              </a:spcAft>
              <a:buClr>
                <a:srgbClr val="7FC6E1"/>
              </a:buClr>
              <a:buSzPts val="1100"/>
              <a:buFont typeface="Assistant SemiBold"/>
              <a:buNone/>
              <a:defRPr sz="1100">
                <a:solidFill>
                  <a:srgbClr val="7FC6E1"/>
                </a:solidFill>
                <a:latin typeface="Assistant SemiBold"/>
                <a:ea typeface="Assistant SemiBold"/>
                <a:cs typeface="Assistant SemiBold"/>
                <a:sym typeface="Assistant SemiBold"/>
              </a:defRPr>
            </a:lvl9pPr>
          </a:lstStyle>
          <a:p/>
        </p:txBody>
      </p:sp>
      <p:sp>
        <p:nvSpPr>
          <p:cNvPr id="868" name="Google Shape;868;p35"/>
          <p:cNvSpPr txBox="1"/>
          <p:nvPr>
            <p:ph idx="7" type="body"/>
          </p:nvPr>
        </p:nvSpPr>
        <p:spPr>
          <a:xfrm>
            <a:off x="5825000" y="1702674"/>
            <a:ext cx="2231400" cy="711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869" name="Google Shape;869;p35"/>
          <p:cNvSpPr txBox="1"/>
          <p:nvPr>
            <p:ph idx="8" type="title"/>
          </p:nvPr>
        </p:nvSpPr>
        <p:spPr>
          <a:xfrm>
            <a:off x="5825000" y="1143775"/>
            <a:ext cx="2231400" cy="32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1pPr>
            <a:lvl2pPr lvl="1"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2pPr>
            <a:lvl3pPr lvl="2"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3pPr>
            <a:lvl4pPr lvl="3"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4pPr>
            <a:lvl5pPr lvl="4"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5pPr>
            <a:lvl6pPr lvl="5"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6pPr>
            <a:lvl7pPr lvl="6"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7pPr>
            <a:lvl8pPr lvl="7"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8pPr>
            <a:lvl9pPr lvl="8"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9pPr>
          </a:lstStyle>
          <a:p/>
        </p:txBody>
      </p:sp>
      <p:sp>
        <p:nvSpPr>
          <p:cNvPr id="870" name="Google Shape;870;p35"/>
          <p:cNvSpPr txBox="1"/>
          <p:nvPr>
            <p:ph idx="9" type="title"/>
          </p:nvPr>
        </p:nvSpPr>
        <p:spPr>
          <a:xfrm>
            <a:off x="5825000" y="1374950"/>
            <a:ext cx="2231400" cy="32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1pPr>
            <a:lvl2pPr lvl="1"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2pPr>
            <a:lvl3pPr lvl="2"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3pPr>
            <a:lvl4pPr lvl="3"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4pPr>
            <a:lvl5pPr lvl="4"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5pPr>
            <a:lvl6pPr lvl="5"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6pPr>
            <a:lvl7pPr lvl="6"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7pPr>
            <a:lvl8pPr lvl="7"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8pPr>
            <a:lvl9pPr lvl="8"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9pPr>
          </a:lstStyle>
          <a:p/>
        </p:txBody>
      </p:sp>
      <p:sp>
        <p:nvSpPr>
          <p:cNvPr id="871" name="Google Shape;871;p35"/>
          <p:cNvSpPr txBox="1"/>
          <p:nvPr>
            <p:ph idx="13" type="body"/>
          </p:nvPr>
        </p:nvSpPr>
        <p:spPr>
          <a:xfrm>
            <a:off x="5825000" y="3592725"/>
            <a:ext cx="2231400" cy="711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872" name="Google Shape;872;p35"/>
          <p:cNvSpPr txBox="1"/>
          <p:nvPr>
            <p:ph idx="14" type="title"/>
          </p:nvPr>
        </p:nvSpPr>
        <p:spPr>
          <a:xfrm>
            <a:off x="5825000" y="3033825"/>
            <a:ext cx="2231400" cy="32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1pPr>
            <a:lvl2pPr lvl="1"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2pPr>
            <a:lvl3pPr lvl="2"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3pPr>
            <a:lvl4pPr lvl="3"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4pPr>
            <a:lvl5pPr lvl="4"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5pPr>
            <a:lvl6pPr lvl="5"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6pPr>
            <a:lvl7pPr lvl="6"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7pPr>
            <a:lvl8pPr lvl="7"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8pPr>
            <a:lvl9pPr lvl="8"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9pPr>
          </a:lstStyle>
          <a:p/>
        </p:txBody>
      </p:sp>
      <p:sp>
        <p:nvSpPr>
          <p:cNvPr id="873" name="Google Shape;873;p35"/>
          <p:cNvSpPr txBox="1"/>
          <p:nvPr>
            <p:ph idx="15" type="title"/>
          </p:nvPr>
        </p:nvSpPr>
        <p:spPr>
          <a:xfrm>
            <a:off x="5825000" y="3265000"/>
            <a:ext cx="2231400" cy="32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100"/>
              <a:buFont typeface="Assistant SemiBold"/>
              <a:buNone/>
              <a:defRPr sz="1100">
                <a:solidFill>
                  <a:schemeClr val="dk1"/>
                </a:solidFill>
                <a:latin typeface="Assistant SemiBold"/>
                <a:ea typeface="Assistant SemiBold"/>
                <a:cs typeface="Assistant SemiBold"/>
                <a:sym typeface="Assistant SemiBold"/>
              </a:defRPr>
            </a:lvl1pPr>
            <a:lvl2pPr lvl="1" rtl="0">
              <a:spcBef>
                <a:spcPts val="0"/>
              </a:spcBef>
              <a:spcAft>
                <a:spcPts val="0"/>
              </a:spcAft>
              <a:buClr>
                <a:schemeClr val="dk1"/>
              </a:buClr>
              <a:buSzPts val="1100"/>
              <a:buFont typeface="Assistant SemiBold"/>
              <a:buNone/>
              <a:defRPr sz="1100">
                <a:solidFill>
                  <a:schemeClr val="dk1"/>
                </a:solidFill>
                <a:latin typeface="Assistant SemiBold"/>
                <a:ea typeface="Assistant SemiBold"/>
                <a:cs typeface="Assistant SemiBold"/>
                <a:sym typeface="Assistant SemiBold"/>
              </a:defRPr>
            </a:lvl2pPr>
            <a:lvl3pPr lvl="2" rtl="0">
              <a:spcBef>
                <a:spcPts val="0"/>
              </a:spcBef>
              <a:spcAft>
                <a:spcPts val="0"/>
              </a:spcAft>
              <a:buClr>
                <a:schemeClr val="dk1"/>
              </a:buClr>
              <a:buSzPts val="1100"/>
              <a:buFont typeface="Assistant SemiBold"/>
              <a:buNone/>
              <a:defRPr sz="1100">
                <a:solidFill>
                  <a:schemeClr val="dk1"/>
                </a:solidFill>
                <a:latin typeface="Assistant SemiBold"/>
                <a:ea typeface="Assistant SemiBold"/>
                <a:cs typeface="Assistant SemiBold"/>
                <a:sym typeface="Assistant SemiBold"/>
              </a:defRPr>
            </a:lvl3pPr>
            <a:lvl4pPr lvl="3" rtl="0">
              <a:spcBef>
                <a:spcPts val="0"/>
              </a:spcBef>
              <a:spcAft>
                <a:spcPts val="0"/>
              </a:spcAft>
              <a:buClr>
                <a:schemeClr val="dk1"/>
              </a:buClr>
              <a:buSzPts val="1100"/>
              <a:buFont typeface="Assistant SemiBold"/>
              <a:buNone/>
              <a:defRPr sz="1100">
                <a:solidFill>
                  <a:schemeClr val="dk1"/>
                </a:solidFill>
                <a:latin typeface="Assistant SemiBold"/>
                <a:ea typeface="Assistant SemiBold"/>
                <a:cs typeface="Assistant SemiBold"/>
                <a:sym typeface="Assistant SemiBold"/>
              </a:defRPr>
            </a:lvl4pPr>
            <a:lvl5pPr lvl="4" rtl="0">
              <a:spcBef>
                <a:spcPts val="0"/>
              </a:spcBef>
              <a:spcAft>
                <a:spcPts val="0"/>
              </a:spcAft>
              <a:buClr>
                <a:schemeClr val="dk1"/>
              </a:buClr>
              <a:buSzPts val="1100"/>
              <a:buFont typeface="Assistant SemiBold"/>
              <a:buNone/>
              <a:defRPr sz="1100">
                <a:solidFill>
                  <a:schemeClr val="dk1"/>
                </a:solidFill>
                <a:latin typeface="Assistant SemiBold"/>
                <a:ea typeface="Assistant SemiBold"/>
                <a:cs typeface="Assistant SemiBold"/>
                <a:sym typeface="Assistant SemiBold"/>
              </a:defRPr>
            </a:lvl5pPr>
            <a:lvl6pPr lvl="5" rtl="0">
              <a:spcBef>
                <a:spcPts val="0"/>
              </a:spcBef>
              <a:spcAft>
                <a:spcPts val="0"/>
              </a:spcAft>
              <a:buClr>
                <a:schemeClr val="dk1"/>
              </a:buClr>
              <a:buSzPts val="1100"/>
              <a:buFont typeface="Assistant SemiBold"/>
              <a:buNone/>
              <a:defRPr sz="1100">
                <a:solidFill>
                  <a:schemeClr val="dk1"/>
                </a:solidFill>
                <a:latin typeface="Assistant SemiBold"/>
                <a:ea typeface="Assistant SemiBold"/>
                <a:cs typeface="Assistant SemiBold"/>
                <a:sym typeface="Assistant SemiBold"/>
              </a:defRPr>
            </a:lvl6pPr>
            <a:lvl7pPr lvl="6" rtl="0">
              <a:spcBef>
                <a:spcPts val="0"/>
              </a:spcBef>
              <a:spcAft>
                <a:spcPts val="0"/>
              </a:spcAft>
              <a:buClr>
                <a:schemeClr val="dk1"/>
              </a:buClr>
              <a:buSzPts val="1100"/>
              <a:buFont typeface="Assistant SemiBold"/>
              <a:buNone/>
              <a:defRPr sz="1100">
                <a:solidFill>
                  <a:schemeClr val="dk1"/>
                </a:solidFill>
                <a:latin typeface="Assistant SemiBold"/>
                <a:ea typeface="Assistant SemiBold"/>
                <a:cs typeface="Assistant SemiBold"/>
                <a:sym typeface="Assistant SemiBold"/>
              </a:defRPr>
            </a:lvl7pPr>
            <a:lvl8pPr lvl="7" rtl="0">
              <a:spcBef>
                <a:spcPts val="0"/>
              </a:spcBef>
              <a:spcAft>
                <a:spcPts val="0"/>
              </a:spcAft>
              <a:buClr>
                <a:schemeClr val="dk1"/>
              </a:buClr>
              <a:buSzPts val="1100"/>
              <a:buFont typeface="Assistant SemiBold"/>
              <a:buNone/>
              <a:defRPr sz="1100">
                <a:solidFill>
                  <a:schemeClr val="dk1"/>
                </a:solidFill>
                <a:latin typeface="Assistant SemiBold"/>
                <a:ea typeface="Assistant SemiBold"/>
                <a:cs typeface="Assistant SemiBold"/>
                <a:sym typeface="Assistant SemiBold"/>
              </a:defRPr>
            </a:lvl8pPr>
            <a:lvl9pPr lvl="8" rtl="0">
              <a:spcBef>
                <a:spcPts val="0"/>
              </a:spcBef>
              <a:spcAft>
                <a:spcPts val="0"/>
              </a:spcAft>
              <a:buClr>
                <a:schemeClr val="dk1"/>
              </a:buClr>
              <a:buSzPts val="1100"/>
              <a:buFont typeface="Assistant SemiBold"/>
              <a:buNone/>
              <a:defRPr sz="1100">
                <a:solidFill>
                  <a:schemeClr val="dk1"/>
                </a:solidFill>
                <a:latin typeface="Assistant SemiBold"/>
                <a:ea typeface="Assistant SemiBold"/>
                <a:cs typeface="Assistant SemiBold"/>
                <a:sym typeface="Assistant SemiBold"/>
              </a:defRPr>
            </a:lvl9pPr>
          </a:lstStyle>
          <a:p/>
        </p:txBody>
      </p:sp>
      <p:sp>
        <p:nvSpPr>
          <p:cNvPr id="874" name="Google Shape;874;p35"/>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4 - INSERT ICONS">
  <p:cSld name="TITLE_AND_BODY_1_3_2_3_2_1_1_1">
    <p:bg>
      <p:bgPr>
        <a:solidFill>
          <a:schemeClr val="lt1"/>
        </a:solidFill>
      </p:bgPr>
    </p:bg>
    <p:spTree>
      <p:nvGrpSpPr>
        <p:cNvPr id="875" name="Shape 875"/>
        <p:cNvGrpSpPr/>
        <p:nvPr/>
      </p:nvGrpSpPr>
      <p:grpSpPr>
        <a:xfrm>
          <a:off x="0" y="0"/>
          <a:ext cx="0" cy="0"/>
          <a:chOff x="0" y="0"/>
          <a:chExt cx="0" cy="0"/>
        </a:xfrm>
      </p:grpSpPr>
      <p:sp>
        <p:nvSpPr>
          <p:cNvPr id="876" name="Google Shape;876;p36"/>
          <p:cNvSpPr/>
          <p:nvPr/>
        </p:nvSpPr>
        <p:spPr>
          <a:xfrm>
            <a:off x="5642775" y="808125"/>
            <a:ext cx="1699200" cy="655500"/>
          </a:xfrm>
          <a:prstGeom prst="round2DiagRect">
            <a:avLst>
              <a:gd fmla="val 16667" name="adj1"/>
              <a:gd fmla="val 0" name="adj2"/>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36"/>
          <p:cNvCxnSpPr/>
          <p:nvPr/>
        </p:nvCxnSpPr>
        <p:spPr>
          <a:xfrm>
            <a:off x="5227400" y="1463500"/>
            <a:ext cx="1993800" cy="0"/>
          </a:xfrm>
          <a:prstGeom prst="straightConnector1">
            <a:avLst/>
          </a:prstGeom>
          <a:noFill/>
          <a:ln cap="flat" cmpd="sng" w="19050">
            <a:solidFill>
              <a:srgbClr val="EFF4F9"/>
            </a:solidFill>
            <a:prstDash val="solid"/>
            <a:round/>
            <a:headEnd len="med" w="med" type="none"/>
            <a:tailEnd len="med" w="med" type="none"/>
          </a:ln>
        </p:spPr>
      </p:cxnSp>
      <p:sp>
        <p:nvSpPr>
          <p:cNvPr id="878" name="Google Shape;878;p36"/>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879" name="Google Shape;879;p36"/>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880" name="Google Shape;880;p3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cxnSp>
        <p:nvCxnSpPr>
          <p:cNvPr id="881" name="Google Shape;881;p36"/>
          <p:cNvCxnSpPr>
            <a:endCxn id="882" idx="2"/>
          </p:cNvCxnSpPr>
          <p:nvPr/>
        </p:nvCxnSpPr>
        <p:spPr>
          <a:xfrm>
            <a:off x="3804700" y="2810338"/>
            <a:ext cx="15636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6000"/>
              </a:srgbClr>
            </a:outerShdw>
          </a:effectLst>
        </p:spPr>
      </p:cxnSp>
      <p:cxnSp>
        <p:nvCxnSpPr>
          <p:cNvPr id="883" name="Google Shape;883;p36"/>
          <p:cNvCxnSpPr>
            <a:endCxn id="884" idx="0"/>
          </p:cNvCxnSpPr>
          <p:nvPr/>
        </p:nvCxnSpPr>
        <p:spPr>
          <a:xfrm>
            <a:off x="4570975" y="3265225"/>
            <a:ext cx="0" cy="319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14000"/>
              </a:srgbClr>
            </a:outerShdw>
          </a:effectLst>
        </p:spPr>
      </p:cxnSp>
      <p:cxnSp>
        <p:nvCxnSpPr>
          <p:cNvPr id="885" name="Google Shape;885;p36"/>
          <p:cNvCxnSpPr>
            <a:stCxn id="886" idx="2"/>
          </p:cNvCxnSpPr>
          <p:nvPr/>
        </p:nvCxnSpPr>
        <p:spPr>
          <a:xfrm flipH="1">
            <a:off x="3223363" y="1396238"/>
            <a:ext cx="771600" cy="83280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6000"/>
              </a:srgbClr>
            </a:outerShdw>
          </a:effectLst>
        </p:spPr>
      </p:cxnSp>
      <p:cxnSp>
        <p:nvCxnSpPr>
          <p:cNvPr id="887" name="Google Shape;887;p36"/>
          <p:cNvCxnSpPr>
            <a:stCxn id="888" idx="4"/>
          </p:cNvCxnSpPr>
          <p:nvPr/>
        </p:nvCxnSpPr>
        <p:spPr>
          <a:xfrm>
            <a:off x="3223438" y="3386338"/>
            <a:ext cx="771000" cy="79950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6000"/>
              </a:srgbClr>
            </a:outerShdw>
          </a:effectLst>
        </p:spPr>
      </p:cxnSp>
      <p:cxnSp>
        <p:nvCxnSpPr>
          <p:cNvPr id="889" name="Google Shape;889;p36"/>
          <p:cNvCxnSpPr>
            <a:stCxn id="884" idx="6"/>
            <a:endCxn id="882" idx="4"/>
          </p:cNvCxnSpPr>
          <p:nvPr/>
        </p:nvCxnSpPr>
        <p:spPr>
          <a:xfrm flipH="1" rot="10800000">
            <a:off x="5146975" y="3386425"/>
            <a:ext cx="797400" cy="77430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6000"/>
              </a:srgbClr>
            </a:outerShdw>
          </a:effectLst>
        </p:spPr>
      </p:cxnSp>
      <p:cxnSp>
        <p:nvCxnSpPr>
          <p:cNvPr id="890" name="Google Shape;890;p36"/>
          <p:cNvCxnSpPr/>
          <p:nvPr/>
        </p:nvCxnSpPr>
        <p:spPr>
          <a:xfrm>
            <a:off x="4570965" y="1983305"/>
            <a:ext cx="0" cy="31950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6000"/>
              </a:srgbClr>
            </a:outerShdw>
          </a:effectLst>
        </p:spPr>
      </p:cxnSp>
      <p:cxnSp>
        <p:nvCxnSpPr>
          <p:cNvPr id="891" name="Google Shape;891;p36"/>
          <p:cNvCxnSpPr>
            <a:stCxn id="886" idx="6"/>
          </p:cNvCxnSpPr>
          <p:nvPr/>
        </p:nvCxnSpPr>
        <p:spPr>
          <a:xfrm>
            <a:off x="5146963" y="1396238"/>
            <a:ext cx="741600" cy="81240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6000"/>
              </a:srgbClr>
            </a:outerShdw>
          </a:effectLst>
        </p:spPr>
      </p:cxnSp>
      <p:sp>
        <p:nvSpPr>
          <p:cNvPr id="892" name="Google Shape;892;p36"/>
          <p:cNvSpPr/>
          <p:nvPr/>
        </p:nvSpPr>
        <p:spPr>
          <a:xfrm rot="2700000">
            <a:off x="4166839" y="2405003"/>
            <a:ext cx="810344" cy="81034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txBox="1"/>
          <p:nvPr/>
        </p:nvSpPr>
        <p:spPr>
          <a:xfrm>
            <a:off x="4104463" y="2485863"/>
            <a:ext cx="958800" cy="3786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000000"/>
              </a:solidFill>
              <a:latin typeface="Assistant SemiBold"/>
              <a:ea typeface="Assistant SemiBold"/>
              <a:cs typeface="Assistant SemiBold"/>
              <a:sym typeface="Assistant SemiBold"/>
            </a:endParaRPr>
          </a:p>
        </p:txBody>
      </p:sp>
      <p:sp>
        <p:nvSpPr>
          <p:cNvPr id="894" name="Google Shape;894;p36"/>
          <p:cNvSpPr/>
          <p:nvPr/>
        </p:nvSpPr>
        <p:spPr>
          <a:xfrm flipH="1">
            <a:off x="452426" y="2727675"/>
            <a:ext cx="1699200" cy="655500"/>
          </a:xfrm>
          <a:prstGeom prst="round2DiagRect">
            <a:avLst>
              <a:gd fmla="val 16667" name="adj1"/>
              <a:gd fmla="val 0" name="adj2"/>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36"/>
          <p:cNvCxnSpPr>
            <a:stCxn id="888" idx="4"/>
          </p:cNvCxnSpPr>
          <p:nvPr/>
        </p:nvCxnSpPr>
        <p:spPr>
          <a:xfrm rot="10800000">
            <a:off x="573238" y="3383038"/>
            <a:ext cx="2650200" cy="3300"/>
          </a:xfrm>
          <a:prstGeom prst="straightConnector1">
            <a:avLst/>
          </a:prstGeom>
          <a:noFill/>
          <a:ln cap="flat" cmpd="sng" w="19050">
            <a:solidFill>
              <a:srgbClr val="EFF4F9"/>
            </a:solidFill>
            <a:prstDash val="solid"/>
            <a:round/>
            <a:headEnd len="med" w="med" type="none"/>
            <a:tailEnd len="med" w="med" type="none"/>
          </a:ln>
        </p:spPr>
      </p:cxnSp>
      <p:sp>
        <p:nvSpPr>
          <p:cNvPr id="896" name="Google Shape;896;p36"/>
          <p:cNvSpPr/>
          <p:nvPr/>
        </p:nvSpPr>
        <p:spPr>
          <a:xfrm flipH="1">
            <a:off x="1799988" y="4081225"/>
            <a:ext cx="1699200" cy="655500"/>
          </a:xfrm>
          <a:prstGeom prst="round2DiagRect">
            <a:avLst>
              <a:gd fmla="val 16667" name="adj1"/>
              <a:gd fmla="val 0" name="adj2"/>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7" name="Google Shape;897;p36"/>
          <p:cNvCxnSpPr>
            <a:stCxn id="884" idx="4"/>
          </p:cNvCxnSpPr>
          <p:nvPr/>
        </p:nvCxnSpPr>
        <p:spPr>
          <a:xfrm rot="10800000">
            <a:off x="2149375" y="4736725"/>
            <a:ext cx="2421600" cy="0"/>
          </a:xfrm>
          <a:prstGeom prst="straightConnector1">
            <a:avLst/>
          </a:prstGeom>
          <a:noFill/>
          <a:ln cap="flat" cmpd="sng" w="19050">
            <a:solidFill>
              <a:srgbClr val="EFF4F9"/>
            </a:solidFill>
            <a:prstDash val="solid"/>
            <a:round/>
            <a:headEnd len="med" w="med" type="none"/>
            <a:tailEnd len="med" w="med" type="none"/>
          </a:ln>
        </p:spPr>
      </p:cxnSp>
      <p:sp>
        <p:nvSpPr>
          <p:cNvPr id="884" name="Google Shape;884;p36"/>
          <p:cNvSpPr/>
          <p:nvPr/>
        </p:nvSpPr>
        <p:spPr>
          <a:xfrm>
            <a:off x="3994975" y="3584725"/>
            <a:ext cx="1152000" cy="1152000"/>
          </a:xfrm>
          <a:prstGeom prst="ellipse">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2647438" y="2234338"/>
            <a:ext cx="1152000" cy="1152000"/>
          </a:xfrm>
          <a:prstGeom prst="ellipse">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txBox="1"/>
          <p:nvPr>
            <p:ph idx="2" type="title"/>
          </p:nvPr>
        </p:nvSpPr>
        <p:spPr>
          <a:xfrm>
            <a:off x="4010875" y="2460113"/>
            <a:ext cx="1146000" cy="655500"/>
          </a:xfrm>
          <a:prstGeom prst="rect">
            <a:avLst/>
          </a:prstGeom>
          <a:solidFill>
            <a:schemeClr val="lt1"/>
          </a:solid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899" name="Google Shape;899;p36"/>
          <p:cNvSpPr/>
          <p:nvPr/>
        </p:nvSpPr>
        <p:spPr>
          <a:xfrm>
            <a:off x="6992363" y="2161675"/>
            <a:ext cx="1699200" cy="655500"/>
          </a:xfrm>
          <a:prstGeom prst="round2DiagRect">
            <a:avLst>
              <a:gd fmla="val 16667" name="adj1"/>
              <a:gd fmla="val 0" name="adj2"/>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 name="Google Shape;900;p36"/>
          <p:cNvCxnSpPr/>
          <p:nvPr/>
        </p:nvCxnSpPr>
        <p:spPr>
          <a:xfrm>
            <a:off x="5920576" y="2817175"/>
            <a:ext cx="2421600" cy="0"/>
          </a:xfrm>
          <a:prstGeom prst="straightConnector1">
            <a:avLst/>
          </a:prstGeom>
          <a:noFill/>
          <a:ln cap="flat" cmpd="sng" w="19050">
            <a:solidFill>
              <a:srgbClr val="EFF4F9"/>
            </a:solidFill>
            <a:prstDash val="solid"/>
            <a:round/>
            <a:headEnd len="med" w="med" type="none"/>
            <a:tailEnd len="med" w="med" type="none"/>
          </a:ln>
        </p:spPr>
      </p:cxnSp>
      <p:sp>
        <p:nvSpPr>
          <p:cNvPr id="882" name="Google Shape;882;p36"/>
          <p:cNvSpPr/>
          <p:nvPr/>
        </p:nvSpPr>
        <p:spPr>
          <a:xfrm>
            <a:off x="5368300" y="2234338"/>
            <a:ext cx="1152000" cy="1152000"/>
          </a:xfrm>
          <a:prstGeom prst="ellipse">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994963" y="820238"/>
            <a:ext cx="1152000" cy="1152000"/>
          </a:xfrm>
          <a:prstGeom prst="ellipse">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txBox="1"/>
          <p:nvPr>
            <p:ph idx="1" type="subTitle"/>
          </p:nvPr>
        </p:nvSpPr>
        <p:spPr>
          <a:xfrm>
            <a:off x="520225" y="2783175"/>
            <a:ext cx="1563600" cy="544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1000"/>
              <a:buFont typeface="Assistant SemiBold"/>
              <a:buNone/>
              <a:defRPr sz="1000">
                <a:latin typeface="Assistant SemiBold"/>
                <a:ea typeface="Assistant SemiBold"/>
                <a:cs typeface="Assistant SemiBold"/>
                <a:sym typeface="Assistant SemiBo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02" name="Google Shape;902;p36"/>
          <p:cNvSpPr txBox="1"/>
          <p:nvPr>
            <p:ph idx="3" type="subTitle"/>
          </p:nvPr>
        </p:nvSpPr>
        <p:spPr>
          <a:xfrm>
            <a:off x="1867800" y="4136725"/>
            <a:ext cx="1563600" cy="544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1000"/>
              <a:buFont typeface="Assistant SemiBold"/>
              <a:buNone/>
              <a:defRPr sz="1000">
                <a:latin typeface="Assistant SemiBold"/>
                <a:ea typeface="Assistant SemiBold"/>
                <a:cs typeface="Assistant SemiBold"/>
                <a:sym typeface="Assistant SemiBo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03" name="Google Shape;903;p36"/>
          <p:cNvSpPr txBox="1"/>
          <p:nvPr>
            <p:ph idx="4" type="subTitle"/>
          </p:nvPr>
        </p:nvSpPr>
        <p:spPr>
          <a:xfrm>
            <a:off x="5710575" y="863625"/>
            <a:ext cx="1563600" cy="54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Assistant SemiBold"/>
              <a:buNone/>
              <a:defRPr sz="1000">
                <a:latin typeface="Assistant SemiBold"/>
                <a:ea typeface="Assistant SemiBold"/>
                <a:cs typeface="Assistant SemiBold"/>
                <a:sym typeface="Assistan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4" name="Google Shape;904;p36"/>
          <p:cNvSpPr txBox="1"/>
          <p:nvPr>
            <p:ph idx="5" type="subTitle"/>
          </p:nvPr>
        </p:nvSpPr>
        <p:spPr>
          <a:xfrm>
            <a:off x="7060175" y="2217175"/>
            <a:ext cx="1563600" cy="54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Assistant SemiBold"/>
              <a:buNone/>
              <a:defRPr sz="1000">
                <a:latin typeface="Assistant SemiBold"/>
                <a:ea typeface="Assistant SemiBold"/>
                <a:cs typeface="Assistant SemiBold"/>
                <a:sym typeface="Assistan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5" name="Google Shape;905;p36"/>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4">
  <p:cSld name="TITLE_AND_BODY_1_3_2_3_2_1_1_1_1">
    <p:bg>
      <p:bgPr>
        <a:solidFill>
          <a:schemeClr val="lt1"/>
        </a:solidFill>
      </p:bgPr>
    </p:bg>
    <p:spTree>
      <p:nvGrpSpPr>
        <p:cNvPr id="906" name="Shape 906"/>
        <p:cNvGrpSpPr/>
        <p:nvPr/>
      </p:nvGrpSpPr>
      <p:grpSpPr>
        <a:xfrm>
          <a:off x="0" y="0"/>
          <a:ext cx="0" cy="0"/>
          <a:chOff x="0" y="0"/>
          <a:chExt cx="0" cy="0"/>
        </a:xfrm>
      </p:grpSpPr>
      <p:sp>
        <p:nvSpPr>
          <p:cNvPr id="907" name="Google Shape;907;p37"/>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908" name="Google Shape;908;p37"/>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909" name="Google Shape;909;p3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910" name="Google Shape;910;p37"/>
          <p:cNvSpPr/>
          <p:nvPr/>
        </p:nvSpPr>
        <p:spPr>
          <a:xfrm rot="2700000">
            <a:off x="3712463" y="1192050"/>
            <a:ext cx="968595" cy="968595"/>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4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rot="2700000">
            <a:off x="4546604" y="1976791"/>
            <a:ext cx="968595" cy="968595"/>
          </a:xfrm>
          <a:prstGeom prst="rect">
            <a:avLst/>
          </a:prstGeom>
          <a:solidFill>
            <a:srgbClr val="D5ECF5"/>
          </a:solidFill>
          <a:ln cap="flat" cmpd="sng" w="9525">
            <a:solidFill>
              <a:schemeClr val="accent1"/>
            </a:solidFill>
            <a:prstDash val="solid"/>
            <a:round/>
            <a:headEnd len="sm" w="sm" type="none"/>
            <a:tailEnd len="sm" w="sm" type="none"/>
          </a:ln>
          <a:effectLst>
            <a:outerShdw blurRad="57150" rotWithShape="0" algn="bl" dir="5400000" dist="19050">
              <a:srgbClr val="000000">
                <a:alpha val="4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rot="2700000">
            <a:off x="3712463" y="2749100"/>
            <a:ext cx="968595" cy="968595"/>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4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rot="2700000">
            <a:off x="4536033" y="3536624"/>
            <a:ext cx="968595" cy="968595"/>
          </a:xfrm>
          <a:prstGeom prst="rect">
            <a:avLst/>
          </a:prstGeom>
          <a:solidFill>
            <a:schemeClr val="accent2"/>
          </a:solidFill>
          <a:ln>
            <a:noFill/>
          </a:ln>
          <a:effectLst>
            <a:outerShdw blurRad="57150" rotWithShape="0" algn="bl" dir="5400000" dist="19050">
              <a:srgbClr val="000000">
                <a:alpha val="4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txBox="1"/>
          <p:nvPr/>
        </p:nvSpPr>
        <p:spPr>
          <a:xfrm>
            <a:off x="1964506" y="2684515"/>
            <a:ext cx="1369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894D2"/>
              </a:solidFill>
              <a:latin typeface="Assistant"/>
              <a:ea typeface="Assistant"/>
              <a:cs typeface="Assistant"/>
              <a:sym typeface="Assistant"/>
            </a:endParaRPr>
          </a:p>
        </p:txBody>
      </p:sp>
      <p:sp>
        <p:nvSpPr>
          <p:cNvPr id="915" name="Google Shape;915;p37"/>
          <p:cNvSpPr txBox="1"/>
          <p:nvPr/>
        </p:nvSpPr>
        <p:spPr>
          <a:xfrm>
            <a:off x="5841513" y="3517763"/>
            <a:ext cx="1369500" cy="36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a:solidFill>
                <a:srgbClr val="EEFF41"/>
              </a:solidFill>
              <a:latin typeface="Assistant"/>
              <a:ea typeface="Assistant"/>
              <a:cs typeface="Assistant"/>
              <a:sym typeface="Assistant"/>
            </a:endParaRPr>
          </a:p>
        </p:txBody>
      </p:sp>
      <p:sp>
        <p:nvSpPr>
          <p:cNvPr id="916" name="Google Shape;916;p37"/>
          <p:cNvSpPr txBox="1"/>
          <p:nvPr/>
        </p:nvSpPr>
        <p:spPr>
          <a:xfrm>
            <a:off x="5841513" y="1884460"/>
            <a:ext cx="1369500" cy="36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a:solidFill>
                <a:srgbClr val="D5ECF5"/>
              </a:solidFill>
              <a:latin typeface="Assistant"/>
              <a:ea typeface="Assistant"/>
              <a:cs typeface="Assistant"/>
              <a:sym typeface="Assistant"/>
            </a:endParaRPr>
          </a:p>
        </p:txBody>
      </p:sp>
      <p:cxnSp>
        <p:nvCxnSpPr>
          <p:cNvPr id="917" name="Google Shape;917;p37"/>
          <p:cNvCxnSpPr/>
          <p:nvPr/>
        </p:nvCxnSpPr>
        <p:spPr>
          <a:xfrm>
            <a:off x="5701812" y="2447362"/>
            <a:ext cx="1509300" cy="0"/>
          </a:xfrm>
          <a:prstGeom prst="straightConnector1">
            <a:avLst/>
          </a:prstGeom>
          <a:noFill/>
          <a:ln cap="flat" cmpd="sng" w="9525">
            <a:solidFill>
              <a:srgbClr val="D5ECF5"/>
            </a:solidFill>
            <a:prstDash val="solid"/>
            <a:round/>
            <a:headEnd len="med" w="med" type="none"/>
            <a:tailEnd len="med" w="med" type="none"/>
          </a:ln>
          <a:effectLst>
            <a:outerShdw blurRad="57150" rotWithShape="0" algn="bl" dir="5400000" dist="19050">
              <a:srgbClr val="000000">
                <a:alpha val="36000"/>
              </a:srgbClr>
            </a:outerShdw>
          </a:effectLst>
        </p:spPr>
      </p:cxnSp>
      <p:cxnSp>
        <p:nvCxnSpPr>
          <p:cNvPr id="918" name="Google Shape;918;p37"/>
          <p:cNvCxnSpPr/>
          <p:nvPr/>
        </p:nvCxnSpPr>
        <p:spPr>
          <a:xfrm>
            <a:off x="5691241" y="4020853"/>
            <a:ext cx="15093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36000"/>
              </a:srgbClr>
            </a:outerShdw>
          </a:effectLst>
        </p:spPr>
      </p:cxnSp>
      <p:cxnSp>
        <p:nvCxnSpPr>
          <p:cNvPr id="919" name="Google Shape;919;p37"/>
          <p:cNvCxnSpPr/>
          <p:nvPr/>
        </p:nvCxnSpPr>
        <p:spPr>
          <a:xfrm>
            <a:off x="2002610" y="1676269"/>
            <a:ext cx="15093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36000"/>
              </a:srgbClr>
            </a:outerShdw>
          </a:effectLst>
        </p:spPr>
      </p:cxnSp>
      <p:cxnSp>
        <p:nvCxnSpPr>
          <p:cNvPr id="920" name="Google Shape;920;p37"/>
          <p:cNvCxnSpPr/>
          <p:nvPr/>
        </p:nvCxnSpPr>
        <p:spPr>
          <a:xfrm>
            <a:off x="2002610" y="3233319"/>
            <a:ext cx="15093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36000"/>
              </a:srgbClr>
            </a:outerShdw>
          </a:effectLst>
        </p:spPr>
      </p:cxnSp>
      <p:sp>
        <p:nvSpPr>
          <p:cNvPr id="921" name="Google Shape;921;p37"/>
          <p:cNvSpPr/>
          <p:nvPr/>
        </p:nvSpPr>
        <p:spPr>
          <a:xfrm>
            <a:off x="7370884" y="3584639"/>
            <a:ext cx="436200" cy="43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7370875" y="2011157"/>
            <a:ext cx="436200" cy="436200"/>
          </a:xfrm>
          <a:prstGeom prst="ellipse">
            <a:avLst/>
          </a:prstGeom>
          <a:solidFill>
            <a:srgbClr val="D5E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1343300" y="2752413"/>
            <a:ext cx="480900" cy="48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1343300" y="1195377"/>
            <a:ext cx="480900" cy="480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txBox="1"/>
          <p:nvPr>
            <p:ph idx="2" type="title"/>
          </p:nvPr>
        </p:nvSpPr>
        <p:spPr>
          <a:xfrm>
            <a:off x="1913375" y="1089921"/>
            <a:ext cx="15093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926" name="Google Shape;926;p37"/>
          <p:cNvSpPr txBox="1"/>
          <p:nvPr>
            <p:ph idx="3" type="title"/>
          </p:nvPr>
        </p:nvSpPr>
        <p:spPr>
          <a:xfrm>
            <a:off x="1926325" y="2650793"/>
            <a:ext cx="15093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9E9E9E"/>
              </a:buClr>
              <a:buSzPts val="1400"/>
              <a:buFont typeface="Assistant"/>
              <a:buNone/>
              <a:defRPr b="1">
                <a:solidFill>
                  <a:srgbClr val="9E9E9E"/>
                </a:solidFill>
                <a:latin typeface="Assistant"/>
                <a:ea typeface="Assistant"/>
                <a:cs typeface="Assistant"/>
                <a:sym typeface="Assistant"/>
              </a:defRPr>
            </a:lvl1pPr>
            <a:lvl2pPr lvl="1" rtl="0">
              <a:spcBef>
                <a:spcPts val="0"/>
              </a:spcBef>
              <a:spcAft>
                <a:spcPts val="0"/>
              </a:spcAft>
              <a:buClr>
                <a:srgbClr val="9E9E9E"/>
              </a:buClr>
              <a:buSzPts val="1400"/>
              <a:buNone/>
              <a:defRPr>
                <a:solidFill>
                  <a:srgbClr val="9E9E9E"/>
                </a:solidFill>
              </a:defRPr>
            </a:lvl2pPr>
            <a:lvl3pPr lvl="2" rtl="0">
              <a:spcBef>
                <a:spcPts val="0"/>
              </a:spcBef>
              <a:spcAft>
                <a:spcPts val="0"/>
              </a:spcAft>
              <a:buClr>
                <a:srgbClr val="9E9E9E"/>
              </a:buClr>
              <a:buSzPts val="1400"/>
              <a:buNone/>
              <a:defRPr>
                <a:solidFill>
                  <a:srgbClr val="9E9E9E"/>
                </a:solidFill>
              </a:defRPr>
            </a:lvl3pPr>
            <a:lvl4pPr lvl="3" rtl="0">
              <a:spcBef>
                <a:spcPts val="0"/>
              </a:spcBef>
              <a:spcAft>
                <a:spcPts val="0"/>
              </a:spcAft>
              <a:buClr>
                <a:srgbClr val="9E9E9E"/>
              </a:buClr>
              <a:buSzPts val="1400"/>
              <a:buNone/>
              <a:defRPr>
                <a:solidFill>
                  <a:srgbClr val="9E9E9E"/>
                </a:solidFill>
              </a:defRPr>
            </a:lvl4pPr>
            <a:lvl5pPr lvl="4" rtl="0">
              <a:spcBef>
                <a:spcPts val="0"/>
              </a:spcBef>
              <a:spcAft>
                <a:spcPts val="0"/>
              </a:spcAft>
              <a:buClr>
                <a:srgbClr val="9E9E9E"/>
              </a:buClr>
              <a:buSzPts val="1400"/>
              <a:buNone/>
              <a:defRPr>
                <a:solidFill>
                  <a:srgbClr val="9E9E9E"/>
                </a:solidFill>
              </a:defRPr>
            </a:lvl5pPr>
            <a:lvl6pPr lvl="5" rtl="0">
              <a:spcBef>
                <a:spcPts val="0"/>
              </a:spcBef>
              <a:spcAft>
                <a:spcPts val="0"/>
              </a:spcAft>
              <a:buClr>
                <a:srgbClr val="9E9E9E"/>
              </a:buClr>
              <a:buSzPts val="1400"/>
              <a:buNone/>
              <a:defRPr>
                <a:solidFill>
                  <a:srgbClr val="9E9E9E"/>
                </a:solidFill>
              </a:defRPr>
            </a:lvl6pPr>
            <a:lvl7pPr lvl="6" rtl="0">
              <a:spcBef>
                <a:spcPts val="0"/>
              </a:spcBef>
              <a:spcAft>
                <a:spcPts val="0"/>
              </a:spcAft>
              <a:buClr>
                <a:srgbClr val="9E9E9E"/>
              </a:buClr>
              <a:buSzPts val="1400"/>
              <a:buNone/>
              <a:defRPr>
                <a:solidFill>
                  <a:srgbClr val="9E9E9E"/>
                </a:solidFill>
              </a:defRPr>
            </a:lvl7pPr>
            <a:lvl8pPr lvl="7" rtl="0">
              <a:spcBef>
                <a:spcPts val="0"/>
              </a:spcBef>
              <a:spcAft>
                <a:spcPts val="0"/>
              </a:spcAft>
              <a:buClr>
                <a:srgbClr val="9E9E9E"/>
              </a:buClr>
              <a:buSzPts val="1400"/>
              <a:buNone/>
              <a:defRPr>
                <a:solidFill>
                  <a:srgbClr val="9E9E9E"/>
                </a:solidFill>
              </a:defRPr>
            </a:lvl8pPr>
            <a:lvl9pPr lvl="8" rtl="0">
              <a:spcBef>
                <a:spcPts val="0"/>
              </a:spcBef>
              <a:spcAft>
                <a:spcPts val="0"/>
              </a:spcAft>
              <a:buClr>
                <a:srgbClr val="9E9E9E"/>
              </a:buClr>
              <a:buSzPts val="1400"/>
              <a:buNone/>
              <a:defRPr>
                <a:solidFill>
                  <a:srgbClr val="9E9E9E"/>
                </a:solidFill>
              </a:defRPr>
            </a:lvl9pPr>
          </a:lstStyle>
          <a:p/>
        </p:txBody>
      </p:sp>
      <p:sp>
        <p:nvSpPr>
          <p:cNvPr id="927" name="Google Shape;927;p37"/>
          <p:cNvSpPr txBox="1"/>
          <p:nvPr>
            <p:ph idx="4" type="title"/>
          </p:nvPr>
        </p:nvSpPr>
        <p:spPr>
          <a:xfrm>
            <a:off x="5770438" y="1865976"/>
            <a:ext cx="1509300" cy="480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1pPr>
            <a:lvl2pPr lvl="1" rtl="0" algn="r">
              <a:spcBef>
                <a:spcPts val="0"/>
              </a:spcBef>
              <a:spcAft>
                <a:spcPts val="0"/>
              </a:spcAft>
              <a:buClr>
                <a:srgbClr val="7FC6E1"/>
              </a:buClr>
              <a:buSzPts val="1400"/>
              <a:buNone/>
              <a:defRPr>
                <a:solidFill>
                  <a:srgbClr val="7FC6E1"/>
                </a:solidFill>
              </a:defRPr>
            </a:lvl2pPr>
            <a:lvl3pPr lvl="2" rtl="0" algn="r">
              <a:spcBef>
                <a:spcPts val="0"/>
              </a:spcBef>
              <a:spcAft>
                <a:spcPts val="0"/>
              </a:spcAft>
              <a:buClr>
                <a:srgbClr val="7FC6E1"/>
              </a:buClr>
              <a:buSzPts val="1400"/>
              <a:buNone/>
              <a:defRPr>
                <a:solidFill>
                  <a:srgbClr val="7FC6E1"/>
                </a:solidFill>
              </a:defRPr>
            </a:lvl3pPr>
            <a:lvl4pPr lvl="3" rtl="0" algn="r">
              <a:spcBef>
                <a:spcPts val="0"/>
              </a:spcBef>
              <a:spcAft>
                <a:spcPts val="0"/>
              </a:spcAft>
              <a:buClr>
                <a:srgbClr val="7FC6E1"/>
              </a:buClr>
              <a:buSzPts val="1400"/>
              <a:buNone/>
              <a:defRPr>
                <a:solidFill>
                  <a:srgbClr val="7FC6E1"/>
                </a:solidFill>
              </a:defRPr>
            </a:lvl4pPr>
            <a:lvl5pPr lvl="4" rtl="0" algn="r">
              <a:spcBef>
                <a:spcPts val="0"/>
              </a:spcBef>
              <a:spcAft>
                <a:spcPts val="0"/>
              </a:spcAft>
              <a:buClr>
                <a:srgbClr val="7FC6E1"/>
              </a:buClr>
              <a:buSzPts val="1400"/>
              <a:buNone/>
              <a:defRPr>
                <a:solidFill>
                  <a:srgbClr val="7FC6E1"/>
                </a:solidFill>
              </a:defRPr>
            </a:lvl5pPr>
            <a:lvl6pPr lvl="5" rtl="0" algn="r">
              <a:spcBef>
                <a:spcPts val="0"/>
              </a:spcBef>
              <a:spcAft>
                <a:spcPts val="0"/>
              </a:spcAft>
              <a:buClr>
                <a:srgbClr val="7FC6E1"/>
              </a:buClr>
              <a:buSzPts val="1400"/>
              <a:buNone/>
              <a:defRPr>
                <a:solidFill>
                  <a:srgbClr val="7FC6E1"/>
                </a:solidFill>
              </a:defRPr>
            </a:lvl6pPr>
            <a:lvl7pPr lvl="6" rtl="0" algn="r">
              <a:spcBef>
                <a:spcPts val="0"/>
              </a:spcBef>
              <a:spcAft>
                <a:spcPts val="0"/>
              </a:spcAft>
              <a:buClr>
                <a:srgbClr val="7FC6E1"/>
              </a:buClr>
              <a:buSzPts val="1400"/>
              <a:buNone/>
              <a:defRPr>
                <a:solidFill>
                  <a:srgbClr val="7FC6E1"/>
                </a:solidFill>
              </a:defRPr>
            </a:lvl7pPr>
            <a:lvl8pPr lvl="7" rtl="0" algn="r">
              <a:spcBef>
                <a:spcPts val="0"/>
              </a:spcBef>
              <a:spcAft>
                <a:spcPts val="0"/>
              </a:spcAft>
              <a:buClr>
                <a:srgbClr val="7FC6E1"/>
              </a:buClr>
              <a:buSzPts val="1400"/>
              <a:buNone/>
              <a:defRPr>
                <a:solidFill>
                  <a:srgbClr val="7FC6E1"/>
                </a:solidFill>
              </a:defRPr>
            </a:lvl8pPr>
            <a:lvl9pPr lvl="8" rtl="0" algn="r">
              <a:spcBef>
                <a:spcPts val="0"/>
              </a:spcBef>
              <a:spcAft>
                <a:spcPts val="0"/>
              </a:spcAft>
              <a:buClr>
                <a:srgbClr val="7FC6E1"/>
              </a:buClr>
              <a:buSzPts val="1400"/>
              <a:buNone/>
              <a:defRPr>
                <a:solidFill>
                  <a:srgbClr val="7FC6E1"/>
                </a:solidFill>
              </a:defRPr>
            </a:lvl9pPr>
          </a:lstStyle>
          <a:p/>
        </p:txBody>
      </p:sp>
      <p:sp>
        <p:nvSpPr>
          <p:cNvPr id="928" name="Google Shape;928;p37"/>
          <p:cNvSpPr txBox="1"/>
          <p:nvPr>
            <p:ph idx="5" type="title"/>
          </p:nvPr>
        </p:nvSpPr>
        <p:spPr>
          <a:xfrm>
            <a:off x="5783388" y="3426847"/>
            <a:ext cx="1509300" cy="480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400"/>
              <a:buNone/>
              <a:defRPr>
                <a:solidFill>
                  <a:schemeClr val="accent2"/>
                </a:solidFill>
              </a:defRPr>
            </a:lvl2pPr>
            <a:lvl3pPr lvl="2" rtl="0" algn="r">
              <a:spcBef>
                <a:spcPts val="0"/>
              </a:spcBef>
              <a:spcAft>
                <a:spcPts val="0"/>
              </a:spcAft>
              <a:buClr>
                <a:schemeClr val="accent2"/>
              </a:buClr>
              <a:buSzPts val="1400"/>
              <a:buNone/>
              <a:defRPr>
                <a:solidFill>
                  <a:schemeClr val="accent2"/>
                </a:solidFill>
              </a:defRPr>
            </a:lvl3pPr>
            <a:lvl4pPr lvl="3" rtl="0" algn="r">
              <a:spcBef>
                <a:spcPts val="0"/>
              </a:spcBef>
              <a:spcAft>
                <a:spcPts val="0"/>
              </a:spcAft>
              <a:buClr>
                <a:schemeClr val="accent2"/>
              </a:buClr>
              <a:buSzPts val="1400"/>
              <a:buNone/>
              <a:defRPr>
                <a:solidFill>
                  <a:schemeClr val="accent2"/>
                </a:solidFill>
              </a:defRPr>
            </a:lvl4pPr>
            <a:lvl5pPr lvl="4" rtl="0" algn="r">
              <a:spcBef>
                <a:spcPts val="0"/>
              </a:spcBef>
              <a:spcAft>
                <a:spcPts val="0"/>
              </a:spcAft>
              <a:buClr>
                <a:schemeClr val="accent2"/>
              </a:buClr>
              <a:buSzPts val="1400"/>
              <a:buNone/>
              <a:defRPr>
                <a:solidFill>
                  <a:schemeClr val="accent2"/>
                </a:solidFill>
              </a:defRPr>
            </a:lvl5pPr>
            <a:lvl6pPr lvl="5" rtl="0" algn="r">
              <a:spcBef>
                <a:spcPts val="0"/>
              </a:spcBef>
              <a:spcAft>
                <a:spcPts val="0"/>
              </a:spcAft>
              <a:buClr>
                <a:schemeClr val="accent2"/>
              </a:buClr>
              <a:buSzPts val="1400"/>
              <a:buNone/>
              <a:defRPr>
                <a:solidFill>
                  <a:schemeClr val="accent2"/>
                </a:solidFill>
              </a:defRPr>
            </a:lvl6pPr>
            <a:lvl7pPr lvl="6" rtl="0" algn="r">
              <a:spcBef>
                <a:spcPts val="0"/>
              </a:spcBef>
              <a:spcAft>
                <a:spcPts val="0"/>
              </a:spcAft>
              <a:buClr>
                <a:schemeClr val="accent2"/>
              </a:buClr>
              <a:buSzPts val="1400"/>
              <a:buNone/>
              <a:defRPr>
                <a:solidFill>
                  <a:schemeClr val="accent2"/>
                </a:solidFill>
              </a:defRPr>
            </a:lvl7pPr>
            <a:lvl8pPr lvl="7" rtl="0" algn="r">
              <a:spcBef>
                <a:spcPts val="0"/>
              </a:spcBef>
              <a:spcAft>
                <a:spcPts val="0"/>
              </a:spcAft>
              <a:buClr>
                <a:schemeClr val="accent2"/>
              </a:buClr>
              <a:buSzPts val="1400"/>
              <a:buNone/>
              <a:defRPr>
                <a:solidFill>
                  <a:schemeClr val="accent2"/>
                </a:solidFill>
              </a:defRPr>
            </a:lvl8pPr>
            <a:lvl9pPr lvl="8" rtl="0" algn="r">
              <a:spcBef>
                <a:spcPts val="0"/>
              </a:spcBef>
              <a:spcAft>
                <a:spcPts val="0"/>
              </a:spcAft>
              <a:buClr>
                <a:schemeClr val="accent2"/>
              </a:buClr>
              <a:buSzPts val="1400"/>
              <a:buNone/>
              <a:defRPr>
                <a:solidFill>
                  <a:schemeClr val="accent2"/>
                </a:solidFill>
              </a:defRPr>
            </a:lvl9pPr>
          </a:lstStyle>
          <a:p/>
        </p:txBody>
      </p:sp>
      <p:sp>
        <p:nvSpPr>
          <p:cNvPr id="929" name="Google Shape;929;p37"/>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4 ">
  <p:cSld name="TITLE_AND_BODY_1_3_2_3_2_1_1_1_1_1">
    <p:bg>
      <p:bgPr>
        <a:solidFill>
          <a:schemeClr val="lt1"/>
        </a:solidFill>
      </p:bgPr>
    </p:bg>
    <p:spTree>
      <p:nvGrpSpPr>
        <p:cNvPr id="930" name="Shape 930"/>
        <p:cNvGrpSpPr/>
        <p:nvPr/>
      </p:nvGrpSpPr>
      <p:grpSpPr>
        <a:xfrm>
          <a:off x="0" y="0"/>
          <a:ext cx="0" cy="0"/>
          <a:chOff x="0" y="0"/>
          <a:chExt cx="0" cy="0"/>
        </a:xfrm>
      </p:grpSpPr>
      <p:sp>
        <p:nvSpPr>
          <p:cNvPr id="931" name="Google Shape;931;p38"/>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932" name="Google Shape;932;p38"/>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933" name="Google Shape;933;p3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934" name="Google Shape;934;p38"/>
          <p:cNvSpPr txBox="1"/>
          <p:nvPr/>
        </p:nvSpPr>
        <p:spPr>
          <a:xfrm>
            <a:off x="6647713" y="2842850"/>
            <a:ext cx="15618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894D2"/>
              </a:solidFill>
              <a:latin typeface="Assistant"/>
              <a:ea typeface="Assistant"/>
              <a:cs typeface="Assistant"/>
              <a:sym typeface="Assistant"/>
            </a:endParaRPr>
          </a:p>
        </p:txBody>
      </p:sp>
      <p:sp>
        <p:nvSpPr>
          <p:cNvPr id="935" name="Google Shape;935;p38"/>
          <p:cNvSpPr txBox="1"/>
          <p:nvPr/>
        </p:nvSpPr>
        <p:spPr>
          <a:xfrm>
            <a:off x="6390313" y="3660175"/>
            <a:ext cx="15618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EEFF41"/>
              </a:solidFill>
              <a:latin typeface="Assistant"/>
              <a:ea typeface="Assistant"/>
              <a:cs typeface="Assistant"/>
              <a:sym typeface="Assistant"/>
            </a:endParaRPr>
          </a:p>
        </p:txBody>
      </p:sp>
      <p:sp>
        <p:nvSpPr>
          <p:cNvPr id="936" name="Google Shape;936;p38"/>
          <p:cNvSpPr txBox="1"/>
          <p:nvPr/>
        </p:nvSpPr>
        <p:spPr>
          <a:xfrm>
            <a:off x="6647713" y="1900225"/>
            <a:ext cx="15618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D5ECF5"/>
              </a:solidFill>
              <a:latin typeface="Assistant"/>
              <a:ea typeface="Assistant"/>
              <a:cs typeface="Assistant"/>
              <a:sym typeface="Assistant"/>
            </a:endParaRPr>
          </a:p>
        </p:txBody>
      </p:sp>
      <p:cxnSp>
        <p:nvCxnSpPr>
          <p:cNvPr id="937" name="Google Shape;937;p38"/>
          <p:cNvCxnSpPr/>
          <p:nvPr/>
        </p:nvCxnSpPr>
        <p:spPr>
          <a:xfrm>
            <a:off x="4445150" y="2327250"/>
            <a:ext cx="16881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36000"/>
              </a:srgbClr>
            </a:outerShdw>
          </a:effectLst>
        </p:spPr>
      </p:cxnSp>
      <p:cxnSp>
        <p:nvCxnSpPr>
          <p:cNvPr id="938" name="Google Shape;938;p38"/>
          <p:cNvCxnSpPr>
            <a:endCxn id="939" idx="2"/>
          </p:cNvCxnSpPr>
          <p:nvPr/>
        </p:nvCxnSpPr>
        <p:spPr>
          <a:xfrm>
            <a:off x="4033521" y="4004075"/>
            <a:ext cx="16584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36000"/>
              </a:srgbClr>
            </a:outerShdw>
          </a:effectLst>
        </p:spPr>
      </p:cxnSp>
      <p:cxnSp>
        <p:nvCxnSpPr>
          <p:cNvPr id="940" name="Google Shape;940;p38"/>
          <p:cNvCxnSpPr/>
          <p:nvPr/>
        </p:nvCxnSpPr>
        <p:spPr>
          <a:xfrm>
            <a:off x="3970891" y="1501250"/>
            <a:ext cx="17211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36000"/>
              </a:srgbClr>
            </a:outerShdw>
          </a:effectLst>
        </p:spPr>
      </p:cxnSp>
      <p:sp>
        <p:nvSpPr>
          <p:cNvPr id="939" name="Google Shape;939;p38"/>
          <p:cNvSpPr/>
          <p:nvPr/>
        </p:nvSpPr>
        <p:spPr>
          <a:xfrm>
            <a:off x="5691921" y="3788675"/>
            <a:ext cx="430800" cy="430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6107288" y="2087013"/>
            <a:ext cx="430800" cy="43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6107288" y="2937850"/>
            <a:ext cx="430800" cy="430800"/>
          </a:xfrm>
          <a:prstGeom prst="ellipse">
            <a:avLst/>
          </a:prstGeom>
          <a:solidFill>
            <a:srgbClr val="CC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txBox="1"/>
          <p:nvPr/>
        </p:nvSpPr>
        <p:spPr>
          <a:xfrm>
            <a:off x="1642213" y="1730825"/>
            <a:ext cx="2255700" cy="20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EFF4F9"/>
              </a:solidFill>
              <a:latin typeface="Assistant"/>
              <a:ea typeface="Assistant"/>
              <a:cs typeface="Assistant"/>
              <a:sym typeface="Assistant"/>
            </a:endParaRPr>
          </a:p>
        </p:txBody>
      </p:sp>
      <p:sp>
        <p:nvSpPr>
          <p:cNvPr id="944" name="Google Shape;944;p38"/>
          <p:cNvSpPr/>
          <p:nvPr/>
        </p:nvSpPr>
        <p:spPr>
          <a:xfrm>
            <a:off x="5691991" y="1285850"/>
            <a:ext cx="430800" cy="4308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txBox="1"/>
          <p:nvPr>
            <p:ph idx="2" type="title"/>
          </p:nvPr>
        </p:nvSpPr>
        <p:spPr>
          <a:xfrm>
            <a:off x="6199533" y="1181208"/>
            <a:ext cx="1901100" cy="58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1pPr>
            <a:lvl2pPr lvl="1" rtl="0">
              <a:spcBef>
                <a:spcPts val="0"/>
              </a:spcBef>
              <a:spcAft>
                <a:spcPts val="0"/>
              </a:spcAft>
              <a:buClr>
                <a:schemeClr val="accent3"/>
              </a:buClr>
              <a:buSzPts val="1500"/>
              <a:buNone/>
              <a:defRPr sz="1500">
                <a:solidFill>
                  <a:schemeClr val="accent3"/>
                </a:solidFill>
              </a:defRPr>
            </a:lvl2pPr>
            <a:lvl3pPr lvl="2" rtl="0">
              <a:spcBef>
                <a:spcPts val="0"/>
              </a:spcBef>
              <a:spcAft>
                <a:spcPts val="0"/>
              </a:spcAft>
              <a:buClr>
                <a:schemeClr val="accent3"/>
              </a:buClr>
              <a:buSzPts val="1500"/>
              <a:buNone/>
              <a:defRPr sz="1500">
                <a:solidFill>
                  <a:schemeClr val="accent3"/>
                </a:solidFill>
              </a:defRPr>
            </a:lvl3pPr>
            <a:lvl4pPr lvl="3" rtl="0">
              <a:spcBef>
                <a:spcPts val="0"/>
              </a:spcBef>
              <a:spcAft>
                <a:spcPts val="0"/>
              </a:spcAft>
              <a:buClr>
                <a:schemeClr val="accent3"/>
              </a:buClr>
              <a:buSzPts val="1500"/>
              <a:buNone/>
              <a:defRPr sz="1500">
                <a:solidFill>
                  <a:schemeClr val="accent3"/>
                </a:solidFill>
              </a:defRPr>
            </a:lvl4pPr>
            <a:lvl5pPr lvl="4" rtl="0">
              <a:spcBef>
                <a:spcPts val="0"/>
              </a:spcBef>
              <a:spcAft>
                <a:spcPts val="0"/>
              </a:spcAft>
              <a:buClr>
                <a:schemeClr val="accent3"/>
              </a:buClr>
              <a:buSzPts val="1500"/>
              <a:buNone/>
              <a:defRPr sz="1500">
                <a:solidFill>
                  <a:schemeClr val="accent3"/>
                </a:solidFill>
              </a:defRPr>
            </a:lvl5pPr>
            <a:lvl6pPr lvl="5" rtl="0">
              <a:spcBef>
                <a:spcPts val="0"/>
              </a:spcBef>
              <a:spcAft>
                <a:spcPts val="0"/>
              </a:spcAft>
              <a:buClr>
                <a:schemeClr val="accent3"/>
              </a:buClr>
              <a:buSzPts val="1500"/>
              <a:buNone/>
              <a:defRPr sz="1500">
                <a:solidFill>
                  <a:schemeClr val="accent3"/>
                </a:solidFill>
              </a:defRPr>
            </a:lvl6pPr>
            <a:lvl7pPr lvl="6" rtl="0">
              <a:spcBef>
                <a:spcPts val="0"/>
              </a:spcBef>
              <a:spcAft>
                <a:spcPts val="0"/>
              </a:spcAft>
              <a:buClr>
                <a:schemeClr val="accent3"/>
              </a:buClr>
              <a:buSzPts val="1500"/>
              <a:buNone/>
              <a:defRPr sz="1500">
                <a:solidFill>
                  <a:schemeClr val="accent3"/>
                </a:solidFill>
              </a:defRPr>
            </a:lvl7pPr>
            <a:lvl8pPr lvl="7" rtl="0">
              <a:spcBef>
                <a:spcPts val="0"/>
              </a:spcBef>
              <a:spcAft>
                <a:spcPts val="0"/>
              </a:spcAft>
              <a:buClr>
                <a:schemeClr val="accent3"/>
              </a:buClr>
              <a:buSzPts val="1500"/>
              <a:buNone/>
              <a:defRPr sz="1500">
                <a:solidFill>
                  <a:schemeClr val="accent3"/>
                </a:solidFill>
              </a:defRPr>
            </a:lvl8pPr>
            <a:lvl9pPr lvl="8" rtl="0">
              <a:spcBef>
                <a:spcPts val="0"/>
              </a:spcBef>
              <a:spcAft>
                <a:spcPts val="0"/>
              </a:spcAft>
              <a:buClr>
                <a:schemeClr val="accent3"/>
              </a:buClr>
              <a:buSzPts val="1500"/>
              <a:buNone/>
              <a:defRPr sz="1500">
                <a:solidFill>
                  <a:schemeClr val="accent3"/>
                </a:solidFill>
              </a:defRPr>
            </a:lvl9pPr>
          </a:lstStyle>
          <a:p/>
        </p:txBody>
      </p:sp>
      <p:sp>
        <p:nvSpPr>
          <p:cNvPr id="946" name="Google Shape;946;p38"/>
          <p:cNvSpPr txBox="1"/>
          <p:nvPr>
            <p:ph idx="3" type="title"/>
          </p:nvPr>
        </p:nvSpPr>
        <p:spPr>
          <a:xfrm>
            <a:off x="6615992" y="2012033"/>
            <a:ext cx="1901100" cy="58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500"/>
              <a:buFont typeface="Assistant"/>
              <a:buNone/>
              <a:defRPr b="1" sz="1500">
                <a:solidFill>
                  <a:schemeClr val="dk2"/>
                </a:solidFill>
                <a:latin typeface="Assistant"/>
                <a:ea typeface="Assistant"/>
                <a:cs typeface="Assistant"/>
                <a:sym typeface="Assistant"/>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
        <p:nvSpPr>
          <p:cNvPr id="947" name="Google Shape;947;p38"/>
          <p:cNvSpPr txBox="1"/>
          <p:nvPr>
            <p:ph idx="4" type="title"/>
          </p:nvPr>
        </p:nvSpPr>
        <p:spPr>
          <a:xfrm>
            <a:off x="6616000" y="2862883"/>
            <a:ext cx="1901100" cy="58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FC6E1"/>
              </a:buClr>
              <a:buSzPts val="1500"/>
              <a:buFont typeface="Assistant"/>
              <a:buNone/>
              <a:defRPr b="1" sz="1500">
                <a:solidFill>
                  <a:srgbClr val="7FC6E1"/>
                </a:solidFill>
                <a:latin typeface="Assistant"/>
                <a:ea typeface="Assistant"/>
                <a:cs typeface="Assistant"/>
                <a:sym typeface="Assistant"/>
              </a:defRPr>
            </a:lvl1pPr>
            <a:lvl2pPr lvl="1" rtl="0">
              <a:spcBef>
                <a:spcPts val="0"/>
              </a:spcBef>
              <a:spcAft>
                <a:spcPts val="0"/>
              </a:spcAft>
              <a:buClr>
                <a:srgbClr val="ACD7E6"/>
              </a:buClr>
              <a:buSzPts val="1500"/>
              <a:buNone/>
              <a:defRPr sz="1500">
                <a:solidFill>
                  <a:srgbClr val="ACD7E6"/>
                </a:solidFill>
              </a:defRPr>
            </a:lvl2pPr>
            <a:lvl3pPr lvl="2" rtl="0">
              <a:spcBef>
                <a:spcPts val="0"/>
              </a:spcBef>
              <a:spcAft>
                <a:spcPts val="0"/>
              </a:spcAft>
              <a:buClr>
                <a:srgbClr val="ACD7E6"/>
              </a:buClr>
              <a:buSzPts val="1500"/>
              <a:buNone/>
              <a:defRPr sz="1500">
                <a:solidFill>
                  <a:srgbClr val="ACD7E6"/>
                </a:solidFill>
              </a:defRPr>
            </a:lvl3pPr>
            <a:lvl4pPr lvl="3" rtl="0">
              <a:spcBef>
                <a:spcPts val="0"/>
              </a:spcBef>
              <a:spcAft>
                <a:spcPts val="0"/>
              </a:spcAft>
              <a:buClr>
                <a:srgbClr val="ACD7E6"/>
              </a:buClr>
              <a:buSzPts val="1500"/>
              <a:buNone/>
              <a:defRPr sz="1500">
                <a:solidFill>
                  <a:srgbClr val="ACD7E6"/>
                </a:solidFill>
              </a:defRPr>
            </a:lvl4pPr>
            <a:lvl5pPr lvl="4" rtl="0">
              <a:spcBef>
                <a:spcPts val="0"/>
              </a:spcBef>
              <a:spcAft>
                <a:spcPts val="0"/>
              </a:spcAft>
              <a:buClr>
                <a:srgbClr val="ACD7E6"/>
              </a:buClr>
              <a:buSzPts val="1500"/>
              <a:buNone/>
              <a:defRPr sz="1500">
                <a:solidFill>
                  <a:srgbClr val="ACD7E6"/>
                </a:solidFill>
              </a:defRPr>
            </a:lvl5pPr>
            <a:lvl6pPr lvl="5" rtl="0">
              <a:spcBef>
                <a:spcPts val="0"/>
              </a:spcBef>
              <a:spcAft>
                <a:spcPts val="0"/>
              </a:spcAft>
              <a:buClr>
                <a:srgbClr val="ACD7E6"/>
              </a:buClr>
              <a:buSzPts val="1500"/>
              <a:buNone/>
              <a:defRPr sz="1500">
                <a:solidFill>
                  <a:srgbClr val="ACD7E6"/>
                </a:solidFill>
              </a:defRPr>
            </a:lvl6pPr>
            <a:lvl7pPr lvl="6" rtl="0">
              <a:spcBef>
                <a:spcPts val="0"/>
              </a:spcBef>
              <a:spcAft>
                <a:spcPts val="0"/>
              </a:spcAft>
              <a:buClr>
                <a:srgbClr val="ACD7E6"/>
              </a:buClr>
              <a:buSzPts val="1500"/>
              <a:buNone/>
              <a:defRPr sz="1500">
                <a:solidFill>
                  <a:srgbClr val="ACD7E6"/>
                </a:solidFill>
              </a:defRPr>
            </a:lvl7pPr>
            <a:lvl8pPr lvl="7" rtl="0">
              <a:spcBef>
                <a:spcPts val="0"/>
              </a:spcBef>
              <a:spcAft>
                <a:spcPts val="0"/>
              </a:spcAft>
              <a:buClr>
                <a:srgbClr val="ACD7E6"/>
              </a:buClr>
              <a:buSzPts val="1500"/>
              <a:buNone/>
              <a:defRPr sz="1500">
                <a:solidFill>
                  <a:srgbClr val="ACD7E6"/>
                </a:solidFill>
              </a:defRPr>
            </a:lvl8pPr>
            <a:lvl9pPr lvl="8" rtl="0">
              <a:spcBef>
                <a:spcPts val="0"/>
              </a:spcBef>
              <a:spcAft>
                <a:spcPts val="0"/>
              </a:spcAft>
              <a:buClr>
                <a:srgbClr val="ACD7E6"/>
              </a:buClr>
              <a:buSzPts val="1500"/>
              <a:buNone/>
              <a:defRPr sz="1500">
                <a:solidFill>
                  <a:srgbClr val="ACD7E6"/>
                </a:solidFill>
              </a:defRPr>
            </a:lvl9pPr>
          </a:lstStyle>
          <a:p/>
        </p:txBody>
      </p:sp>
      <p:sp>
        <p:nvSpPr>
          <p:cNvPr id="948" name="Google Shape;948;p38"/>
          <p:cNvSpPr txBox="1"/>
          <p:nvPr>
            <p:ph idx="5" type="title"/>
          </p:nvPr>
        </p:nvSpPr>
        <p:spPr>
          <a:xfrm>
            <a:off x="6199517" y="3713720"/>
            <a:ext cx="1901100" cy="58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500"/>
              <a:buFont typeface="Assistant"/>
              <a:buNone/>
              <a:defRPr b="1" sz="1500">
                <a:solidFill>
                  <a:schemeClr val="dk1"/>
                </a:solidFill>
                <a:latin typeface="Assistant"/>
                <a:ea typeface="Assistant"/>
                <a:cs typeface="Assistant"/>
                <a:sym typeface="Assistant"/>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p:txBody>
      </p:sp>
      <p:cxnSp>
        <p:nvCxnSpPr>
          <p:cNvPr id="949" name="Google Shape;949;p38"/>
          <p:cNvCxnSpPr/>
          <p:nvPr/>
        </p:nvCxnSpPr>
        <p:spPr>
          <a:xfrm>
            <a:off x="4466300" y="3153275"/>
            <a:ext cx="1645800" cy="0"/>
          </a:xfrm>
          <a:prstGeom prst="straightConnector1">
            <a:avLst/>
          </a:prstGeom>
          <a:noFill/>
          <a:ln cap="flat" cmpd="sng" w="9525">
            <a:solidFill>
              <a:srgbClr val="CCECF8"/>
            </a:solidFill>
            <a:prstDash val="solid"/>
            <a:round/>
            <a:headEnd len="med" w="med" type="none"/>
            <a:tailEnd len="med" w="med" type="none"/>
          </a:ln>
          <a:effectLst>
            <a:outerShdw blurRad="57150" rotWithShape="0" algn="bl" dir="5400000" dist="19050">
              <a:srgbClr val="000000">
                <a:alpha val="36000"/>
              </a:srgbClr>
            </a:outerShdw>
          </a:effectLst>
        </p:spPr>
      </p:cxnSp>
      <p:sp>
        <p:nvSpPr>
          <p:cNvPr id="950" name="Google Shape;950;p38"/>
          <p:cNvSpPr/>
          <p:nvPr/>
        </p:nvSpPr>
        <p:spPr>
          <a:xfrm>
            <a:off x="934488" y="989375"/>
            <a:ext cx="3566100" cy="3566100"/>
          </a:xfrm>
          <a:prstGeom prst="ellipse">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txBox="1"/>
          <p:nvPr>
            <p:ph idx="1" type="body"/>
          </p:nvPr>
        </p:nvSpPr>
        <p:spPr>
          <a:xfrm>
            <a:off x="1464200" y="1799825"/>
            <a:ext cx="2506800" cy="1945200"/>
          </a:xfrm>
          <a:prstGeom prst="rect">
            <a:avLst/>
          </a:prstGeom>
          <a:noFill/>
          <a:ln>
            <a:noFill/>
          </a:ln>
        </p:spPr>
        <p:txBody>
          <a:bodyPr anchorCtr="0" anchor="t" bIns="91425" lIns="91425" spcFirstLastPara="1" rIns="91425" wrap="square" tIns="91425">
            <a:noAutofit/>
          </a:bodyPr>
          <a:lstStyle>
            <a:lvl1pPr indent="-311150" lvl="0" marL="457200" rtl="0" algn="ctr">
              <a:spcBef>
                <a:spcPts val="0"/>
              </a:spcBef>
              <a:spcAft>
                <a:spcPts val="0"/>
              </a:spcAft>
              <a:buSzPts val="1300"/>
              <a:buFont typeface="Assistant"/>
              <a:buChar char="●"/>
              <a:defRPr sz="1300">
                <a:latin typeface="Assistant"/>
                <a:ea typeface="Assistant"/>
                <a:cs typeface="Assistant"/>
                <a:sym typeface="Assistant"/>
              </a:defRPr>
            </a:lvl1pPr>
            <a:lvl2pPr indent="-311150" lvl="1" marL="914400" rtl="0" algn="ctr">
              <a:spcBef>
                <a:spcPts val="0"/>
              </a:spcBef>
              <a:spcAft>
                <a:spcPts val="0"/>
              </a:spcAft>
              <a:buSzPts val="1300"/>
              <a:buFont typeface="Assistant"/>
              <a:buChar char="○"/>
              <a:defRPr sz="1300">
                <a:latin typeface="Assistant"/>
                <a:ea typeface="Assistant"/>
                <a:cs typeface="Assistant"/>
                <a:sym typeface="Assistant"/>
              </a:defRPr>
            </a:lvl2pPr>
            <a:lvl3pPr indent="-311150" lvl="2" marL="1371600" rtl="0" algn="ctr">
              <a:spcBef>
                <a:spcPts val="0"/>
              </a:spcBef>
              <a:spcAft>
                <a:spcPts val="0"/>
              </a:spcAft>
              <a:buSzPts val="1300"/>
              <a:buFont typeface="Assistant"/>
              <a:buChar char="■"/>
              <a:defRPr sz="1300">
                <a:latin typeface="Assistant"/>
                <a:ea typeface="Assistant"/>
                <a:cs typeface="Assistant"/>
                <a:sym typeface="Assistant"/>
              </a:defRPr>
            </a:lvl3pPr>
            <a:lvl4pPr indent="-311150" lvl="3" marL="1828800" rtl="0" algn="ctr">
              <a:spcBef>
                <a:spcPts val="0"/>
              </a:spcBef>
              <a:spcAft>
                <a:spcPts val="0"/>
              </a:spcAft>
              <a:buSzPts val="1300"/>
              <a:buFont typeface="Assistant"/>
              <a:buChar char="●"/>
              <a:defRPr sz="1300">
                <a:latin typeface="Assistant"/>
                <a:ea typeface="Assistant"/>
                <a:cs typeface="Assistant"/>
                <a:sym typeface="Assistant"/>
              </a:defRPr>
            </a:lvl4pPr>
            <a:lvl5pPr indent="-311150" lvl="4" marL="2286000" rtl="0" algn="ctr">
              <a:spcBef>
                <a:spcPts val="0"/>
              </a:spcBef>
              <a:spcAft>
                <a:spcPts val="0"/>
              </a:spcAft>
              <a:buSzPts val="1300"/>
              <a:buFont typeface="Assistant"/>
              <a:buChar char="○"/>
              <a:defRPr sz="1300">
                <a:latin typeface="Assistant"/>
                <a:ea typeface="Assistant"/>
                <a:cs typeface="Assistant"/>
                <a:sym typeface="Assistant"/>
              </a:defRPr>
            </a:lvl5pPr>
            <a:lvl6pPr indent="-311150" lvl="5" marL="2743200" rtl="0" algn="ctr">
              <a:spcBef>
                <a:spcPts val="0"/>
              </a:spcBef>
              <a:spcAft>
                <a:spcPts val="0"/>
              </a:spcAft>
              <a:buSzPts val="1300"/>
              <a:buFont typeface="Assistant"/>
              <a:buChar char="■"/>
              <a:defRPr sz="1300">
                <a:latin typeface="Assistant"/>
                <a:ea typeface="Assistant"/>
                <a:cs typeface="Assistant"/>
                <a:sym typeface="Assistant"/>
              </a:defRPr>
            </a:lvl6pPr>
            <a:lvl7pPr indent="-311150" lvl="6" marL="3200400" rtl="0" algn="ctr">
              <a:spcBef>
                <a:spcPts val="0"/>
              </a:spcBef>
              <a:spcAft>
                <a:spcPts val="0"/>
              </a:spcAft>
              <a:buSzPts val="1300"/>
              <a:buFont typeface="Assistant"/>
              <a:buChar char="●"/>
              <a:defRPr sz="1300">
                <a:latin typeface="Assistant"/>
                <a:ea typeface="Assistant"/>
                <a:cs typeface="Assistant"/>
                <a:sym typeface="Assistant"/>
              </a:defRPr>
            </a:lvl7pPr>
            <a:lvl8pPr indent="-311150" lvl="7" marL="3657600" rtl="0" algn="ctr">
              <a:spcBef>
                <a:spcPts val="0"/>
              </a:spcBef>
              <a:spcAft>
                <a:spcPts val="0"/>
              </a:spcAft>
              <a:buSzPts val="1300"/>
              <a:buFont typeface="Assistant"/>
              <a:buChar char="○"/>
              <a:defRPr sz="1300">
                <a:latin typeface="Assistant"/>
                <a:ea typeface="Assistant"/>
                <a:cs typeface="Assistant"/>
                <a:sym typeface="Assistant"/>
              </a:defRPr>
            </a:lvl8pPr>
            <a:lvl9pPr indent="-311150" lvl="8" marL="4114800" rtl="0" algn="ctr">
              <a:spcBef>
                <a:spcPts val="0"/>
              </a:spcBef>
              <a:spcAft>
                <a:spcPts val="0"/>
              </a:spcAft>
              <a:buSzPts val="1300"/>
              <a:buFont typeface="Assistant"/>
              <a:buChar char="■"/>
              <a:defRPr sz="1300">
                <a:latin typeface="Assistant"/>
                <a:ea typeface="Assistant"/>
                <a:cs typeface="Assistant"/>
                <a:sym typeface="Assistant"/>
              </a:defRPr>
            </a:lvl9pPr>
          </a:lstStyle>
          <a:p/>
        </p:txBody>
      </p:sp>
      <p:sp>
        <p:nvSpPr>
          <p:cNvPr id="952" name="Google Shape;952;p38"/>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 4">
  <p:cSld name="TITLE_AND_BODY_22">
    <p:spTree>
      <p:nvGrpSpPr>
        <p:cNvPr id="953" name="Shape 953"/>
        <p:cNvGrpSpPr/>
        <p:nvPr/>
      </p:nvGrpSpPr>
      <p:grpSpPr>
        <a:xfrm>
          <a:off x="0" y="0"/>
          <a:ext cx="0" cy="0"/>
          <a:chOff x="0" y="0"/>
          <a:chExt cx="0" cy="0"/>
        </a:xfrm>
      </p:grpSpPr>
      <p:sp>
        <p:nvSpPr>
          <p:cNvPr id="954" name="Google Shape;954;p39"/>
          <p:cNvSpPr txBox="1"/>
          <p:nvPr>
            <p:ph idx="1" type="body"/>
          </p:nvPr>
        </p:nvSpPr>
        <p:spPr>
          <a:xfrm>
            <a:off x="6304300" y="2004325"/>
            <a:ext cx="2028000" cy="480900"/>
          </a:xfrm>
          <a:prstGeom prst="rect">
            <a:avLst/>
          </a:prstGeom>
          <a:noFill/>
          <a:ln>
            <a:noFill/>
          </a:ln>
        </p:spPr>
        <p:txBody>
          <a:bodyPr anchorCtr="0" anchor="t" bIns="91425" lIns="91425" spcFirstLastPara="1" rIns="91425" wrap="square" tIns="91425">
            <a:noAutofit/>
          </a:bodyPr>
          <a:lstStyle>
            <a:lvl1pPr indent="-292100" lvl="0" marL="4572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955" name="Google Shape;955;p3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56" name="Google Shape;956;p39"/>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957" name="Google Shape;957;p39"/>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958" name="Google Shape;958;p39"/>
          <p:cNvSpPr/>
          <p:nvPr/>
        </p:nvSpPr>
        <p:spPr>
          <a:xfrm>
            <a:off x="3473250" y="1514875"/>
            <a:ext cx="2197500" cy="2197500"/>
          </a:xfrm>
          <a:prstGeom prst="ellipse">
            <a:avLst/>
          </a:prstGeom>
          <a:solidFill>
            <a:schemeClr val="accent2"/>
          </a:solidFill>
          <a:ln>
            <a:noFill/>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9" name="Google Shape;959;p39"/>
          <p:cNvCxnSpPr>
            <a:stCxn id="958" idx="0"/>
            <a:endCxn id="958" idx="4"/>
          </p:cNvCxnSpPr>
          <p:nvPr/>
        </p:nvCxnSpPr>
        <p:spPr>
          <a:xfrm>
            <a:off x="4572000" y="1514875"/>
            <a:ext cx="0" cy="2197500"/>
          </a:xfrm>
          <a:prstGeom prst="straightConnector1">
            <a:avLst/>
          </a:prstGeom>
          <a:noFill/>
          <a:ln cap="flat" cmpd="sng" w="19050">
            <a:solidFill>
              <a:srgbClr val="FFFFFF"/>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960" name="Google Shape;960;p39"/>
          <p:cNvCxnSpPr>
            <a:stCxn id="958" idx="2"/>
            <a:endCxn id="958" idx="6"/>
          </p:cNvCxnSpPr>
          <p:nvPr/>
        </p:nvCxnSpPr>
        <p:spPr>
          <a:xfrm>
            <a:off x="3473250" y="2613625"/>
            <a:ext cx="2197500" cy="0"/>
          </a:xfrm>
          <a:prstGeom prst="straightConnector1">
            <a:avLst/>
          </a:prstGeom>
          <a:noFill/>
          <a:ln cap="flat" cmpd="sng" w="19050">
            <a:solidFill>
              <a:srgbClr val="FFFFFF"/>
            </a:solidFill>
            <a:prstDash val="solid"/>
            <a:round/>
            <a:headEnd len="med" w="med" type="none"/>
            <a:tailEnd len="med" w="med" type="none"/>
          </a:ln>
          <a:effectLst>
            <a:outerShdw blurRad="57150" rotWithShape="0" algn="bl" dir="5400000" dist="19050">
              <a:srgbClr val="000000">
                <a:alpha val="21000"/>
              </a:srgbClr>
            </a:outerShdw>
          </a:effectLst>
        </p:spPr>
      </p:cxnSp>
      <p:sp>
        <p:nvSpPr>
          <p:cNvPr id="961" name="Google Shape;961;p39"/>
          <p:cNvSpPr/>
          <p:nvPr/>
        </p:nvSpPr>
        <p:spPr>
          <a:xfrm>
            <a:off x="3685548" y="1728428"/>
            <a:ext cx="1770300" cy="1770300"/>
          </a:xfrm>
          <a:prstGeom prst="ellipse">
            <a:avLst/>
          </a:prstGeom>
          <a:noFill/>
          <a:ln cap="flat" cmpd="sng" w="9525">
            <a:solidFill>
              <a:srgbClr val="EFF4F9"/>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9"/>
          <p:cNvSpPr/>
          <p:nvPr/>
        </p:nvSpPr>
        <p:spPr>
          <a:xfrm>
            <a:off x="3905969" y="1948849"/>
            <a:ext cx="1329600" cy="1329600"/>
          </a:xfrm>
          <a:prstGeom prst="ellipse">
            <a:avLst/>
          </a:prstGeom>
          <a:solidFill>
            <a:srgbClr val="FFFFFF"/>
          </a:solidFill>
          <a:ln cap="flat" cmpd="sng" w="9525">
            <a:solidFill>
              <a:srgbClr val="EFF4F9"/>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3" name="Google Shape;963;p39"/>
          <p:cNvCxnSpPr/>
          <p:nvPr/>
        </p:nvCxnSpPr>
        <p:spPr>
          <a:xfrm>
            <a:off x="811700" y="1537625"/>
            <a:ext cx="21975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5000"/>
              </a:srgbClr>
            </a:outerShdw>
          </a:effectLst>
        </p:spPr>
      </p:cxnSp>
      <p:cxnSp>
        <p:nvCxnSpPr>
          <p:cNvPr id="964" name="Google Shape;964;p39"/>
          <p:cNvCxnSpPr/>
          <p:nvPr/>
        </p:nvCxnSpPr>
        <p:spPr>
          <a:xfrm>
            <a:off x="811688" y="3175913"/>
            <a:ext cx="21975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5000"/>
              </a:srgbClr>
            </a:outerShdw>
          </a:effectLst>
        </p:spPr>
      </p:cxnSp>
      <p:cxnSp>
        <p:nvCxnSpPr>
          <p:cNvPr id="965" name="Google Shape;965;p39"/>
          <p:cNvCxnSpPr/>
          <p:nvPr/>
        </p:nvCxnSpPr>
        <p:spPr>
          <a:xfrm>
            <a:off x="6134788" y="1537613"/>
            <a:ext cx="21975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5000"/>
              </a:srgbClr>
            </a:outerShdw>
          </a:effectLst>
        </p:spPr>
      </p:cxnSp>
      <p:cxnSp>
        <p:nvCxnSpPr>
          <p:cNvPr id="966" name="Google Shape;966;p39"/>
          <p:cNvCxnSpPr/>
          <p:nvPr/>
        </p:nvCxnSpPr>
        <p:spPr>
          <a:xfrm>
            <a:off x="6134788" y="3175913"/>
            <a:ext cx="2197500" cy="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15000"/>
              </a:srgbClr>
            </a:outerShdw>
          </a:effectLst>
        </p:spPr>
      </p:cxnSp>
      <p:sp>
        <p:nvSpPr>
          <p:cNvPr id="967" name="Google Shape;967;p39"/>
          <p:cNvSpPr/>
          <p:nvPr/>
        </p:nvSpPr>
        <p:spPr>
          <a:xfrm>
            <a:off x="811694" y="1073237"/>
            <a:ext cx="307200" cy="3072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9"/>
          <p:cNvSpPr txBox="1"/>
          <p:nvPr/>
        </p:nvSpPr>
        <p:spPr>
          <a:xfrm>
            <a:off x="838621" y="1017125"/>
            <a:ext cx="353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ssistant"/>
                <a:ea typeface="Assistant"/>
                <a:cs typeface="Assistant"/>
                <a:sym typeface="Assistant"/>
              </a:rPr>
              <a:t>1</a:t>
            </a:r>
            <a:endParaRPr b="1">
              <a:solidFill>
                <a:srgbClr val="FFFFFF"/>
              </a:solidFill>
              <a:latin typeface="Assistant"/>
              <a:ea typeface="Assistant"/>
              <a:cs typeface="Assistant"/>
              <a:sym typeface="Assistant"/>
            </a:endParaRPr>
          </a:p>
        </p:txBody>
      </p:sp>
      <p:sp>
        <p:nvSpPr>
          <p:cNvPr id="969" name="Google Shape;969;p39"/>
          <p:cNvSpPr/>
          <p:nvPr/>
        </p:nvSpPr>
        <p:spPr>
          <a:xfrm>
            <a:off x="825157" y="2757587"/>
            <a:ext cx="307200" cy="3072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9"/>
          <p:cNvSpPr txBox="1"/>
          <p:nvPr/>
        </p:nvSpPr>
        <p:spPr>
          <a:xfrm>
            <a:off x="838634" y="2701475"/>
            <a:ext cx="353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ssistant"/>
                <a:ea typeface="Assistant"/>
                <a:cs typeface="Assistant"/>
                <a:sym typeface="Assistant"/>
              </a:rPr>
              <a:t>3</a:t>
            </a:r>
            <a:endParaRPr b="1">
              <a:solidFill>
                <a:srgbClr val="FFFFFF"/>
              </a:solidFill>
              <a:latin typeface="Assistant"/>
              <a:ea typeface="Assistant"/>
              <a:cs typeface="Assistant"/>
              <a:sym typeface="Assistant"/>
            </a:endParaRPr>
          </a:p>
        </p:txBody>
      </p:sp>
      <p:sp>
        <p:nvSpPr>
          <p:cNvPr id="971" name="Google Shape;971;p39"/>
          <p:cNvSpPr/>
          <p:nvPr/>
        </p:nvSpPr>
        <p:spPr>
          <a:xfrm>
            <a:off x="7951669" y="1073237"/>
            <a:ext cx="307200" cy="307200"/>
          </a:xfrm>
          <a:prstGeom prst="ellipse">
            <a:avLst/>
          </a:prstGeom>
          <a:solidFill>
            <a:srgbClr val="D4D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9"/>
          <p:cNvSpPr txBox="1"/>
          <p:nvPr/>
        </p:nvSpPr>
        <p:spPr>
          <a:xfrm>
            <a:off x="7975717" y="1017125"/>
            <a:ext cx="353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ssistant"/>
                <a:ea typeface="Assistant"/>
                <a:cs typeface="Assistant"/>
                <a:sym typeface="Assistant"/>
              </a:rPr>
              <a:t>2</a:t>
            </a:r>
            <a:endParaRPr b="1">
              <a:solidFill>
                <a:srgbClr val="FFFFFF"/>
              </a:solidFill>
              <a:latin typeface="Assistant"/>
              <a:ea typeface="Assistant"/>
              <a:cs typeface="Assistant"/>
              <a:sym typeface="Assistant"/>
            </a:endParaRPr>
          </a:p>
        </p:txBody>
      </p:sp>
      <p:sp>
        <p:nvSpPr>
          <p:cNvPr id="973" name="Google Shape;973;p39"/>
          <p:cNvSpPr/>
          <p:nvPr/>
        </p:nvSpPr>
        <p:spPr>
          <a:xfrm>
            <a:off x="7965144" y="2757575"/>
            <a:ext cx="307200" cy="3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txBox="1"/>
          <p:nvPr/>
        </p:nvSpPr>
        <p:spPr>
          <a:xfrm>
            <a:off x="7978596" y="2701463"/>
            <a:ext cx="353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ssistant"/>
                <a:ea typeface="Assistant"/>
                <a:cs typeface="Assistant"/>
                <a:sym typeface="Assistant"/>
              </a:rPr>
              <a:t>4</a:t>
            </a:r>
            <a:endParaRPr b="1">
              <a:solidFill>
                <a:srgbClr val="FFFFFF"/>
              </a:solidFill>
              <a:latin typeface="Assistant"/>
              <a:ea typeface="Assistant"/>
              <a:cs typeface="Assistant"/>
              <a:sym typeface="Assistant"/>
            </a:endParaRPr>
          </a:p>
        </p:txBody>
      </p:sp>
      <p:sp>
        <p:nvSpPr>
          <p:cNvPr id="975" name="Google Shape;975;p39"/>
          <p:cNvSpPr txBox="1"/>
          <p:nvPr>
            <p:ph idx="2" type="title"/>
          </p:nvPr>
        </p:nvSpPr>
        <p:spPr>
          <a:xfrm>
            <a:off x="811700" y="1539075"/>
            <a:ext cx="20280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76" name="Google Shape;976;p39"/>
          <p:cNvSpPr txBox="1"/>
          <p:nvPr>
            <p:ph idx="3" type="title"/>
          </p:nvPr>
        </p:nvSpPr>
        <p:spPr>
          <a:xfrm>
            <a:off x="811700" y="3175913"/>
            <a:ext cx="20280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77" name="Google Shape;977;p39"/>
          <p:cNvSpPr txBox="1"/>
          <p:nvPr>
            <p:ph idx="4" type="title"/>
          </p:nvPr>
        </p:nvSpPr>
        <p:spPr>
          <a:xfrm>
            <a:off x="6304300" y="3175913"/>
            <a:ext cx="2028000" cy="2490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600"/>
              <a:buNone/>
              <a:defRPr sz="1600">
                <a:solidFill>
                  <a:schemeClr val="accent2"/>
                </a:solidFill>
              </a:defRPr>
            </a:lvl2pPr>
            <a:lvl3pPr lvl="2" rtl="0" algn="r">
              <a:spcBef>
                <a:spcPts val="0"/>
              </a:spcBef>
              <a:spcAft>
                <a:spcPts val="0"/>
              </a:spcAft>
              <a:buClr>
                <a:schemeClr val="accent2"/>
              </a:buClr>
              <a:buSzPts val="1600"/>
              <a:buNone/>
              <a:defRPr sz="1600">
                <a:solidFill>
                  <a:schemeClr val="accent2"/>
                </a:solidFill>
              </a:defRPr>
            </a:lvl3pPr>
            <a:lvl4pPr lvl="3" rtl="0" algn="r">
              <a:spcBef>
                <a:spcPts val="0"/>
              </a:spcBef>
              <a:spcAft>
                <a:spcPts val="0"/>
              </a:spcAft>
              <a:buClr>
                <a:schemeClr val="accent2"/>
              </a:buClr>
              <a:buSzPts val="1600"/>
              <a:buNone/>
              <a:defRPr sz="1600">
                <a:solidFill>
                  <a:schemeClr val="accent2"/>
                </a:solidFill>
              </a:defRPr>
            </a:lvl4pPr>
            <a:lvl5pPr lvl="4" rtl="0" algn="r">
              <a:spcBef>
                <a:spcPts val="0"/>
              </a:spcBef>
              <a:spcAft>
                <a:spcPts val="0"/>
              </a:spcAft>
              <a:buClr>
                <a:schemeClr val="accent2"/>
              </a:buClr>
              <a:buSzPts val="1600"/>
              <a:buNone/>
              <a:defRPr sz="1600">
                <a:solidFill>
                  <a:schemeClr val="accent2"/>
                </a:solidFill>
              </a:defRPr>
            </a:lvl5pPr>
            <a:lvl6pPr lvl="5" rtl="0" algn="r">
              <a:spcBef>
                <a:spcPts val="0"/>
              </a:spcBef>
              <a:spcAft>
                <a:spcPts val="0"/>
              </a:spcAft>
              <a:buClr>
                <a:schemeClr val="accent2"/>
              </a:buClr>
              <a:buSzPts val="1600"/>
              <a:buNone/>
              <a:defRPr sz="1600">
                <a:solidFill>
                  <a:schemeClr val="accent2"/>
                </a:solidFill>
              </a:defRPr>
            </a:lvl6pPr>
            <a:lvl7pPr lvl="6" rtl="0" algn="r">
              <a:spcBef>
                <a:spcPts val="0"/>
              </a:spcBef>
              <a:spcAft>
                <a:spcPts val="0"/>
              </a:spcAft>
              <a:buClr>
                <a:schemeClr val="accent2"/>
              </a:buClr>
              <a:buSzPts val="1600"/>
              <a:buNone/>
              <a:defRPr sz="1600">
                <a:solidFill>
                  <a:schemeClr val="accent2"/>
                </a:solidFill>
              </a:defRPr>
            </a:lvl7pPr>
            <a:lvl8pPr lvl="7" rtl="0" algn="r">
              <a:spcBef>
                <a:spcPts val="0"/>
              </a:spcBef>
              <a:spcAft>
                <a:spcPts val="0"/>
              </a:spcAft>
              <a:buClr>
                <a:schemeClr val="accent2"/>
              </a:buClr>
              <a:buSzPts val="1600"/>
              <a:buNone/>
              <a:defRPr sz="1600">
                <a:solidFill>
                  <a:schemeClr val="accent2"/>
                </a:solidFill>
              </a:defRPr>
            </a:lvl8pPr>
            <a:lvl9pPr lvl="8" rtl="0" algn="r">
              <a:spcBef>
                <a:spcPts val="0"/>
              </a:spcBef>
              <a:spcAft>
                <a:spcPts val="0"/>
              </a:spcAft>
              <a:buClr>
                <a:schemeClr val="accent2"/>
              </a:buClr>
              <a:buSzPts val="1600"/>
              <a:buNone/>
              <a:defRPr sz="1600">
                <a:solidFill>
                  <a:schemeClr val="accent2"/>
                </a:solidFill>
              </a:defRPr>
            </a:lvl9pPr>
          </a:lstStyle>
          <a:p/>
        </p:txBody>
      </p:sp>
      <p:sp>
        <p:nvSpPr>
          <p:cNvPr id="978" name="Google Shape;978;p39"/>
          <p:cNvSpPr txBox="1"/>
          <p:nvPr>
            <p:ph idx="5" type="title"/>
          </p:nvPr>
        </p:nvSpPr>
        <p:spPr>
          <a:xfrm>
            <a:off x="6304300" y="1539088"/>
            <a:ext cx="2028000" cy="2490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979" name="Google Shape;979;p39"/>
          <p:cNvSpPr txBox="1"/>
          <p:nvPr>
            <p:ph idx="6" type="body"/>
          </p:nvPr>
        </p:nvSpPr>
        <p:spPr>
          <a:xfrm>
            <a:off x="811700" y="2004325"/>
            <a:ext cx="2028000" cy="480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980" name="Google Shape;980;p39"/>
          <p:cNvSpPr txBox="1"/>
          <p:nvPr>
            <p:ph idx="7" type="body"/>
          </p:nvPr>
        </p:nvSpPr>
        <p:spPr>
          <a:xfrm>
            <a:off x="811700" y="3645463"/>
            <a:ext cx="2028000" cy="480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981" name="Google Shape;981;p39"/>
          <p:cNvSpPr txBox="1"/>
          <p:nvPr>
            <p:ph idx="8" type="body"/>
          </p:nvPr>
        </p:nvSpPr>
        <p:spPr>
          <a:xfrm>
            <a:off x="6304300" y="3645475"/>
            <a:ext cx="2028000" cy="480900"/>
          </a:xfrm>
          <a:prstGeom prst="rect">
            <a:avLst/>
          </a:prstGeom>
          <a:noFill/>
          <a:ln>
            <a:noFill/>
          </a:ln>
        </p:spPr>
        <p:txBody>
          <a:bodyPr anchorCtr="0" anchor="t" bIns="91425" lIns="91425" spcFirstLastPara="1" rIns="91425" wrap="square" tIns="91425">
            <a:noAutofit/>
          </a:bodyPr>
          <a:lstStyle>
            <a:lvl1pPr indent="-292100" lvl="0" marL="4572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lgn="r">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982" name="Google Shape;982;p39"/>
          <p:cNvSpPr txBox="1"/>
          <p:nvPr>
            <p:ph idx="9"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983" name="Google Shape;983;p39"/>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6">
  <p:cSld name="TITLE_AND_BODY_1_3_2_6_1_1_1_1">
    <p:bg>
      <p:bgPr>
        <a:solidFill>
          <a:schemeClr val="lt1"/>
        </a:solidFill>
      </p:bgPr>
    </p:bg>
    <p:spTree>
      <p:nvGrpSpPr>
        <p:cNvPr id="984" name="Shape 984"/>
        <p:cNvGrpSpPr/>
        <p:nvPr/>
      </p:nvGrpSpPr>
      <p:grpSpPr>
        <a:xfrm>
          <a:off x="0" y="0"/>
          <a:ext cx="0" cy="0"/>
          <a:chOff x="0" y="0"/>
          <a:chExt cx="0" cy="0"/>
        </a:xfrm>
      </p:grpSpPr>
      <p:sp>
        <p:nvSpPr>
          <p:cNvPr id="985" name="Google Shape;985;p40"/>
          <p:cNvSpPr/>
          <p:nvPr/>
        </p:nvSpPr>
        <p:spPr>
          <a:xfrm>
            <a:off x="506725" y="1200775"/>
            <a:ext cx="1299000" cy="3397800"/>
          </a:xfrm>
          <a:prstGeom prst="rect">
            <a:avLst/>
          </a:prstGeom>
          <a:solidFill>
            <a:srgbClr val="A0ABBC">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1873050" y="1200775"/>
            <a:ext cx="1299000" cy="3397800"/>
          </a:xfrm>
          <a:prstGeom prst="rect">
            <a:avLst/>
          </a:prstGeom>
          <a:solidFill>
            <a:srgbClr val="F49C5F">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7338325" y="1200775"/>
            <a:ext cx="1299000" cy="3397800"/>
          </a:xfrm>
          <a:prstGeom prst="rect">
            <a:avLst/>
          </a:prstGeom>
          <a:solidFill>
            <a:srgbClr val="ED61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4605675" y="1200775"/>
            <a:ext cx="1299000" cy="3397800"/>
          </a:xfrm>
          <a:prstGeom prst="rect">
            <a:avLst/>
          </a:prstGeom>
          <a:solidFill>
            <a:srgbClr val="374059">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5972000" y="1200775"/>
            <a:ext cx="1299000" cy="3397800"/>
          </a:xfrm>
          <a:prstGeom prst="rect">
            <a:avLst/>
          </a:prstGeom>
          <a:solidFill>
            <a:srgbClr val="FAD0B3">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3239350" y="1200775"/>
            <a:ext cx="1299000" cy="3397800"/>
          </a:xfrm>
          <a:prstGeom prst="rect">
            <a:avLst/>
          </a:prstGeom>
          <a:solidFill>
            <a:srgbClr val="CCECF8">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txBox="1"/>
          <p:nvPr>
            <p:ph idx="1" type="body"/>
          </p:nvPr>
        </p:nvSpPr>
        <p:spPr>
          <a:xfrm>
            <a:off x="528550" y="2896475"/>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992" name="Google Shape;992;p40"/>
          <p:cNvSpPr txBox="1"/>
          <p:nvPr>
            <p:ph idx="2" type="body"/>
          </p:nvPr>
        </p:nvSpPr>
        <p:spPr>
          <a:xfrm>
            <a:off x="1898688" y="2885688"/>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993" name="Google Shape;993;p40"/>
          <p:cNvSpPr txBox="1"/>
          <p:nvPr>
            <p:ph idx="3" type="body"/>
          </p:nvPr>
        </p:nvSpPr>
        <p:spPr>
          <a:xfrm>
            <a:off x="3255563" y="2896475"/>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994" name="Google Shape;994;p40"/>
          <p:cNvSpPr txBox="1"/>
          <p:nvPr>
            <p:ph idx="4" type="body"/>
          </p:nvPr>
        </p:nvSpPr>
        <p:spPr>
          <a:xfrm>
            <a:off x="7352700" y="2885688"/>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995" name="Google Shape;995;p40"/>
          <p:cNvSpPr txBox="1"/>
          <p:nvPr>
            <p:ph idx="5" type="body"/>
          </p:nvPr>
        </p:nvSpPr>
        <p:spPr>
          <a:xfrm>
            <a:off x="4625700" y="2885688"/>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996" name="Google Shape;996;p40"/>
          <p:cNvSpPr txBox="1"/>
          <p:nvPr>
            <p:ph idx="6" type="body"/>
          </p:nvPr>
        </p:nvSpPr>
        <p:spPr>
          <a:xfrm>
            <a:off x="5982563" y="2896475"/>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997" name="Google Shape;997;p40"/>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chemeClr val="dk1"/>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998" name="Google Shape;998;p40"/>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999" name="Google Shape;999;p4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40"/>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001" name="Google Shape;1001;p40"/>
          <p:cNvSpPr/>
          <p:nvPr/>
        </p:nvSpPr>
        <p:spPr>
          <a:xfrm>
            <a:off x="506713" y="1102863"/>
            <a:ext cx="1299000" cy="14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1873030" y="1102863"/>
            <a:ext cx="1299000" cy="1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3239361" y="1102863"/>
            <a:ext cx="1299000" cy="148200"/>
          </a:xfrm>
          <a:prstGeom prst="rect">
            <a:avLst/>
          </a:prstGeom>
          <a:solidFill>
            <a:srgbClr val="CC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4605666" y="1102863"/>
            <a:ext cx="1299000" cy="14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5971984" y="1102863"/>
            <a:ext cx="1299000" cy="14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7338302" y="1102863"/>
            <a:ext cx="1299000" cy="14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506713" y="4598550"/>
            <a:ext cx="1299000" cy="7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1873037" y="4598550"/>
            <a:ext cx="1299000" cy="72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9" name="Google Shape;1009;p40"/>
          <p:cNvSpPr/>
          <p:nvPr/>
        </p:nvSpPr>
        <p:spPr>
          <a:xfrm>
            <a:off x="4605640" y="4598550"/>
            <a:ext cx="1299000" cy="7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5971963" y="4598550"/>
            <a:ext cx="1299000" cy="7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txBox="1"/>
          <p:nvPr/>
        </p:nvSpPr>
        <p:spPr>
          <a:xfrm>
            <a:off x="506685" y="2051150"/>
            <a:ext cx="12477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00000"/>
              </a:solidFill>
              <a:latin typeface="Assistant"/>
              <a:ea typeface="Assistant"/>
              <a:cs typeface="Assistant"/>
              <a:sym typeface="Assistant"/>
            </a:endParaRPr>
          </a:p>
        </p:txBody>
      </p:sp>
      <p:sp>
        <p:nvSpPr>
          <p:cNvPr id="1012" name="Google Shape;1012;p40"/>
          <p:cNvSpPr txBox="1"/>
          <p:nvPr/>
        </p:nvSpPr>
        <p:spPr>
          <a:xfrm>
            <a:off x="506738"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1</a:t>
            </a:r>
            <a:endParaRPr sz="4000">
              <a:latin typeface="Assistant ExtraLight"/>
              <a:ea typeface="Assistant ExtraLight"/>
              <a:cs typeface="Assistant ExtraLight"/>
              <a:sym typeface="Assistant ExtraLight"/>
            </a:endParaRPr>
          </a:p>
        </p:txBody>
      </p:sp>
      <p:sp>
        <p:nvSpPr>
          <p:cNvPr id="1013" name="Google Shape;1013;p40"/>
          <p:cNvSpPr txBox="1"/>
          <p:nvPr/>
        </p:nvSpPr>
        <p:spPr>
          <a:xfrm>
            <a:off x="1873038"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2</a:t>
            </a:r>
            <a:endParaRPr sz="4000">
              <a:latin typeface="Assistant ExtraLight"/>
              <a:ea typeface="Assistant ExtraLight"/>
              <a:cs typeface="Assistant ExtraLight"/>
              <a:sym typeface="Assistant ExtraLight"/>
            </a:endParaRPr>
          </a:p>
        </p:txBody>
      </p:sp>
      <p:sp>
        <p:nvSpPr>
          <p:cNvPr id="1014" name="Google Shape;1014;p40"/>
          <p:cNvSpPr txBox="1"/>
          <p:nvPr/>
        </p:nvSpPr>
        <p:spPr>
          <a:xfrm>
            <a:off x="3239363"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3</a:t>
            </a:r>
            <a:endParaRPr sz="4000">
              <a:latin typeface="Assistant ExtraLight"/>
              <a:ea typeface="Assistant ExtraLight"/>
              <a:cs typeface="Assistant ExtraLight"/>
              <a:sym typeface="Assistant ExtraLight"/>
            </a:endParaRPr>
          </a:p>
        </p:txBody>
      </p:sp>
      <p:sp>
        <p:nvSpPr>
          <p:cNvPr id="1015" name="Google Shape;1015;p40"/>
          <p:cNvSpPr txBox="1"/>
          <p:nvPr/>
        </p:nvSpPr>
        <p:spPr>
          <a:xfrm>
            <a:off x="4605663"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4</a:t>
            </a:r>
            <a:endParaRPr sz="4000">
              <a:latin typeface="Assistant ExtraLight"/>
              <a:ea typeface="Assistant ExtraLight"/>
              <a:cs typeface="Assistant ExtraLight"/>
              <a:sym typeface="Assistant ExtraLight"/>
            </a:endParaRPr>
          </a:p>
        </p:txBody>
      </p:sp>
      <p:sp>
        <p:nvSpPr>
          <p:cNvPr id="1016" name="Google Shape;1016;p40"/>
          <p:cNvSpPr txBox="1"/>
          <p:nvPr/>
        </p:nvSpPr>
        <p:spPr>
          <a:xfrm>
            <a:off x="5971988"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5</a:t>
            </a:r>
            <a:endParaRPr sz="4000">
              <a:latin typeface="Assistant ExtraLight"/>
              <a:ea typeface="Assistant ExtraLight"/>
              <a:cs typeface="Assistant ExtraLight"/>
              <a:sym typeface="Assistant ExtraLight"/>
            </a:endParaRPr>
          </a:p>
        </p:txBody>
      </p:sp>
      <p:sp>
        <p:nvSpPr>
          <p:cNvPr id="1017" name="Google Shape;1017;p40"/>
          <p:cNvSpPr txBox="1"/>
          <p:nvPr/>
        </p:nvSpPr>
        <p:spPr>
          <a:xfrm>
            <a:off x="7338288"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6</a:t>
            </a:r>
            <a:endParaRPr sz="4000">
              <a:latin typeface="Assistant ExtraLight"/>
              <a:ea typeface="Assistant ExtraLight"/>
              <a:cs typeface="Assistant ExtraLight"/>
              <a:sym typeface="Assistant ExtraLight"/>
            </a:endParaRPr>
          </a:p>
        </p:txBody>
      </p:sp>
      <p:sp>
        <p:nvSpPr>
          <p:cNvPr id="1018" name="Google Shape;1018;p40"/>
          <p:cNvSpPr/>
          <p:nvPr/>
        </p:nvSpPr>
        <p:spPr>
          <a:xfrm>
            <a:off x="3239350" y="4598550"/>
            <a:ext cx="1299000" cy="72000"/>
          </a:xfrm>
          <a:prstGeom prst="rect">
            <a:avLst/>
          </a:prstGeom>
          <a:solidFill>
            <a:srgbClr val="CC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0"/>
          <p:cNvSpPr/>
          <p:nvPr/>
        </p:nvSpPr>
        <p:spPr>
          <a:xfrm>
            <a:off x="7338291" y="4598550"/>
            <a:ext cx="1299000" cy="7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0"/>
          <p:cNvSpPr txBox="1"/>
          <p:nvPr>
            <p:ph idx="8" type="title"/>
          </p:nvPr>
        </p:nvSpPr>
        <p:spPr>
          <a:xfrm>
            <a:off x="517975"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1" name="Google Shape;1021;p40"/>
          <p:cNvSpPr txBox="1"/>
          <p:nvPr>
            <p:ph idx="9" type="title"/>
          </p:nvPr>
        </p:nvSpPr>
        <p:spPr>
          <a:xfrm>
            <a:off x="1858600"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400"/>
              <a:buFont typeface="Assistant"/>
              <a:buNone/>
              <a:defRPr b="1">
                <a:solidFill>
                  <a:schemeClr val="accent3"/>
                </a:solidFill>
                <a:latin typeface="Assistant"/>
                <a:ea typeface="Assistant"/>
                <a:cs typeface="Assistant"/>
                <a:sym typeface="Assistant"/>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p:txBody>
      </p:sp>
      <p:sp>
        <p:nvSpPr>
          <p:cNvPr id="1022" name="Google Shape;1022;p40"/>
          <p:cNvSpPr txBox="1"/>
          <p:nvPr>
            <p:ph idx="13" type="title"/>
          </p:nvPr>
        </p:nvSpPr>
        <p:spPr>
          <a:xfrm>
            <a:off x="3244988"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1023" name="Google Shape;1023;p40"/>
          <p:cNvSpPr txBox="1"/>
          <p:nvPr>
            <p:ph idx="14" type="title"/>
          </p:nvPr>
        </p:nvSpPr>
        <p:spPr>
          <a:xfrm>
            <a:off x="4585613"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1pPr>
            <a:lvl2pPr lvl="1" rtl="0">
              <a:spcBef>
                <a:spcPts val="0"/>
              </a:spcBef>
              <a:spcAft>
                <a:spcPts val="0"/>
              </a:spcAft>
              <a:buClr>
                <a:srgbClr val="9E9E9E"/>
              </a:buClr>
              <a:buSzPts val="1400"/>
              <a:buNone/>
              <a:defRPr>
                <a:solidFill>
                  <a:srgbClr val="9E9E9E"/>
                </a:solidFill>
              </a:defRPr>
            </a:lvl2pPr>
            <a:lvl3pPr lvl="2" rtl="0">
              <a:spcBef>
                <a:spcPts val="0"/>
              </a:spcBef>
              <a:spcAft>
                <a:spcPts val="0"/>
              </a:spcAft>
              <a:buClr>
                <a:srgbClr val="9E9E9E"/>
              </a:buClr>
              <a:buSzPts val="1400"/>
              <a:buNone/>
              <a:defRPr>
                <a:solidFill>
                  <a:srgbClr val="9E9E9E"/>
                </a:solidFill>
              </a:defRPr>
            </a:lvl3pPr>
            <a:lvl4pPr lvl="3" rtl="0">
              <a:spcBef>
                <a:spcPts val="0"/>
              </a:spcBef>
              <a:spcAft>
                <a:spcPts val="0"/>
              </a:spcAft>
              <a:buClr>
                <a:srgbClr val="9E9E9E"/>
              </a:buClr>
              <a:buSzPts val="1400"/>
              <a:buNone/>
              <a:defRPr>
                <a:solidFill>
                  <a:srgbClr val="9E9E9E"/>
                </a:solidFill>
              </a:defRPr>
            </a:lvl4pPr>
            <a:lvl5pPr lvl="4" rtl="0">
              <a:spcBef>
                <a:spcPts val="0"/>
              </a:spcBef>
              <a:spcAft>
                <a:spcPts val="0"/>
              </a:spcAft>
              <a:buClr>
                <a:srgbClr val="9E9E9E"/>
              </a:buClr>
              <a:buSzPts val="1400"/>
              <a:buNone/>
              <a:defRPr>
                <a:solidFill>
                  <a:srgbClr val="9E9E9E"/>
                </a:solidFill>
              </a:defRPr>
            </a:lvl5pPr>
            <a:lvl6pPr lvl="5" rtl="0">
              <a:spcBef>
                <a:spcPts val="0"/>
              </a:spcBef>
              <a:spcAft>
                <a:spcPts val="0"/>
              </a:spcAft>
              <a:buClr>
                <a:srgbClr val="9E9E9E"/>
              </a:buClr>
              <a:buSzPts val="1400"/>
              <a:buNone/>
              <a:defRPr>
                <a:solidFill>
                  <a:srgbClr val="9E9E9E"/>
                </a:solidFill>
              </a:defRPr>
            </a:lvl6pPr>
            <a:lvl7pPr lvl="6" rtl="0">
              <a:spcBef>
                <a:spcPts val="0"/>
              </a:spcBef>
              <a:spcAft>
                <a:spcPts val="0"/>
              </a:spcAft>
              <a:buClr>
                <a:srgbClr val="9E9E9E"/>
              </a:buClr>
              <a:buSzPts val="1400"/>
              <a:buNone/>
              <a:defRPr>
                <a:solidFill>
                  <a:srgbClr val="9E9E9E"/>
                </a:solidFill>
              </a:defRPr>
            </a:lvl7pPr>
            <a:lvl8pPr lvl="7" rtl="0">
              <a:spcBef>
                <a:spcPts val="0"/>
              </a:spcBef>
              <a:spcAft>
                <a:spcPts val="0"/>
              </a:spcAft>
              <a:buClr>
                <a:srgbClr val="9E9E9E"/>
              </a:buClr>
              <a:buSzPts val="1400"/>
              <a:buNone/>
              <a:defRPr>
                <a:solidFill>
                  <a:srgbClr val="9E9E9E"/>
                </a:solidFill>
              </a:defRPr>
            </a:lvl8pPr>
            <a:lvl9pPr lvl="8" rtl="0">
              <a:spcBef>
                <a:spcPts val="0"/>
              </a:spcBef>
              <a:spcAft>
                <a:spcPts val="0"/>
              </a:spcAft>
              <a:buClr>
                <a:srgbClr val="9E9E9E"/>
              </a:buClr>
              <a:buSzPts val="1400"/>
              <a:buNone/>
              <a:defRPr>
                <a:solidFill>
                  <a:srgbClr val="9E9E9E"/>
                </a:solidFill>
              </a:defRPr>
            </a:lvl9pPr>
          </a:lstStyle>
          <a:p/>
        </p:txBody>
      </p:sp>
      <p:sp>
        <p:nvSpPr>
          <p:cNvPr id="1024" name="Google Shape;1024;p40"/>
          <p:cNvSpPr txBox="1"/>
          <p:nvPr>
            <p:ph idx="15" type="title"/>
          </p:nvPr>
        </p:nvSpPr>
        <p:spPr>
          <a:xfrm>
            <a:off x="5971988"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1B89B"/>
              </a:buClr>
              <a:buSzPts val="1400"/>
              <a:buFont typeface="Assistant"/>
              <a:buNone/>
              <a:defRPr b="1">
                <a:solidFill>
                  <a:srgbClr val="E1B89B"/>
                </a:solidFill>
                <a:latin typeface="Assistant"/>
                <a:ea typeface="Assistant"/>
                <a:cs typeface="Assistant"/>
                <a:sym typeface="Assistant"/>
              </a:defRPr>
            </a:lvl1pPr>
            <a:lvl2pPr lvl="1" rtl="0">
              <a:spcBef>
                <a:spcPts val="0"/>
              </a:spcBef>
              <a:spcAft>
                <a:spcPts val="0"/>
              </a:spcAft>
              <a:buClr>
                <a:srgbClr val="374059"/>
              </a:buClr>
              <a:buSzPts val="1400"/>
              <a:buNone/>
              <a:defRPr>
                <a:solidFill>
                  <a:srgbClr val="374059"/>
                </a:solidFill>
              </a:defRPr>
            </a:lvl2pPr>
            <a:lvl3pPr lvl="2" rtl="0">
              <a:spcBef>
                <a:spcPts val="0"/>
              </a:spcBef>
              <a:spcAft>
                <a:spcPts val="0"/>
              </a:spcAft>
              <a:buClr>
                <a:srgbClr val="374059"/>
              </a:buClr>
              <a:buSzPts val="1400"/>
              <a:buNone/>
              <a:defRPr>
                <a:solidFill>
                  <a:srgbClr val="374059"/>
                </a:solidFill>
              </a:defRPr>
            </a:lvl3pPr>
            <a:lvl4pPr lvl="3" rtl="0">
              <a:spcBef>
                <a:spcPts val="0"/>
              </a:spcBef>
              <a:spcAft>
                <a:spcPts val="0"/>
              </a:spcAft>
              <a:buClr>
                <a:srgbClr val="374059"/>
              </a:buClr>
              <a:buSzPts val="1400"/>
              <a:buNone/>
              <a:defRPr>
                <a:solidFill>
                  <a:srgbClr val="374059"/>
                </a:solidFill>
              </a:defRPr>
            </a:lvl4pPr>
            <a:lvl5pPr lvl="4" rtl="0">
              <a:spcBef>
                <a:spcPts val="0"/>
              </a:spcBef>
              <a:spcAft>
                <a:spcPts val="0"/>
              </a:spcAft>
              <a:buClr>
                <a:srgbClr val="374059"/>
              </a:buClr>
              <a:buSzPts val="1400"/>
              <a:buNone/>
              <a:defRPr>
                <a:solidFill>
                  <a:srgbClr val="374059"/>
                </a:solidFill>
              </a:defRPr>
            </a:lvl5pPr>
            <a:lvl6pPr lvl="5" rtl="0">
              <a:spcBef>
                <a:spcPts val="0"/>
              </a:spcBef>
              <a:spcAft>
                <a:spcPts val="0"/>
              </a:spcAft>
              <a:buClr>
                <a:srgbClr val="374059"/>
              </a:buClr>
              <a:buSzPts val="1400"/>
              <a:buNone/>
              <a:defRPr>
                <a:solidFill>
                  <a:srgbClr val="374059"/>
                </a:solidFill>
              </a:defRPr>
            </a:lvl6pPr>
            <a:lvl7pPr lvl="6" rtl="0">
              <a:spcBef>
                <a:spcPts val="0"/>
              </a:spcBef>
              <a:spcAft>
                <a:spcPts val="0"/>
              </a:spcAft>
              <a:buClr>
                <a:srgbClr val="374059"/>
              </a:buClr>
              <a:buSzPts val="1400"/>
              <a:buNone/>
              <a:defRPr>
                <a:solidFill>
                  <a:srgbClr val="374059"/>
                </a:solidFill>
              </a:defRPr>
            </a:lvl7pPr>
            <a:lvl8pPr lvl="7" rtl="0">
              <a:spcBef>
                <a:spcPts val="0"/>
              </a:spcBef>
              <a:spcAft>
                <a:spcPts val="0"/>
              </a:spcAft>
              <a:buClr>
                <a:srgbClr val="374059"/>
              </a:buClr>
              <a:buSzPts val="1400"/>
              <a:buNone/>
              <a:defRPr>
                <a:solidFill>
                  <a:srgbClr val="374059"/>
                </a:solidFill>
              </a:defRPr>
            </a:lvl8pPr>
            <a:lvl9pPr lvl="8" rtl="0">
              <a:spcBef>
                <a:spcPts val="0"/>
              </a:spcBef>
              <a:spcAft>
                <a:spcPts val="0"/>
              </a:spcAft>
              <a:buClr>
                <a:srgbClr val="374059"/>
              </a:buClr>
              <a:buSzPts val="1400"/>
              <a:buNone/>
              <a:defRPr>
                <a:solidFill>
                  <a:srgbClr val="374059"/>
                </a:solidFill>
              </a:defRPr>
            </a:lvl9pPr>
          </a:lstStyle>
          <a:p/>
        </p:txBody>
      </p:sp>
      <p:sp>
        <p:nvSpPr>
          <p:cNvPr id="1025" name="Google Shape;1025;p40"/>
          <p:cNvSpPr txBox="1"/>
          <p:nvPr>
            <p:ph idx="16" type="title"/>
          </p:nvPr>
        </p:nvSpPr>
        <p:spPr>
          <a:xfrm>
            <a:off x="7312613"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026" name="Google Shape;1026;p40"/>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6 event">
  <p:cSld name="TITLE_AND_BODY_18">
    <p:spTree>
      <p:nvGrpSpPr>
        <p:cNvPr id="57" name="Shape 57"/>
        <p:cNvGrpSpPr/>
        <p:nvPr/>
      </p:nvGrpSpPr>
      <p:grpSpPr>
        <a:xfrm>
          <a:off x="0" y="0"/>
          <a:ext cx="0" cy="0"/>
          <a:chOff x="0" y="0"/>
          <a:chExt cx="0" cy="0"/>
        </a:xfrm>
      </p:grpSpPr>
      <p:sp>
        <p:nvSpPr>
          <p:cNvPr id="58" name="Google Shape;58;p5"/>
          <p:cNvSpPr txBox="1"/>
          <p:nvPr>
            <p:ph idx="1" type="subTitle"/>
          </p:nvPr>
        </p:nvSpPr>
        <p:spPr>
          <a:xfrm>
            <a:off x="7515200" y="2657550"/>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59" name="Google Shape;59;p5"/>
          <p:cNvSpPr txBox="1"/>
          <p:nvPr>
            <p:ph type="title"/>
          </p:nvPr>
        </p:nvSpPr>
        <p:spPr>
          <a:xfrm>
            <a:off x="7535663" y="18675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5"/>
          <p:cNvSpPr txBox="1"/>
          <p:nvPr>
            <p:ph idx="2" type="body"/>
          </p:nvPr>
        </p:nvSpPr>
        <p:spPr>
          <a:xfrm>
            <a:off x="7684263" y="2986425"/>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61" name="Google Shape;61;p5"/>
          <p:cNvSpPr txBox="1"/>
          <p:nvPr>
            <p:ph idx="3" type="subTitle"/>
          </p:nvPr>
        </p:nvSpPr>
        <p:spPr>
          <a:xfrm>
            <a:off x="6012075" y="2657550"/>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62" name="Google Shape;62;p5"/>
          <p:cNvSpPr txBox="1"/>
          <p:nvPr>
            <p:ph idx="4" type="title"/>
          </p:nvPr>
        </p:nvSpPr>
        <p:spPr>
          <a:xfrm>
            <a:off x="6032538" y="18675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5"/>
          <p:cNvSpPr txBox="1"/>
          <p:nvPr>
            <p:ph idx="5" type="body"/>
          </p:nvPr>
        </p:nvSpPr>
        <p:spPr>
          <a:xfrm>
            <a:off x="6181138" y="2986425"/>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64" name="Google Shape;64;p5"/>
          <p:cNvSpPr txBox="1"/>
          <p:nvPr>
            <p:ph idx="6" type="subTitle"/>
          </p:nvPr>
        </p:nvSpPr>
        <p:spPr>
          <a:xfrm>
            <a:off x="4508913" y="2657550"/>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65" name="Google Shape;65;p5"/>
          <p:cNvSpPr txBox="1"/>
          <p:nvPr>
            <p:ph idx="7" type="title"/>
          </p:nvPr>
        </p:nvSpPr>
        <p:spPr>
          <a:xfrm>
            <a:off x="4529375" y="18675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 name="Google Shape;66;p5"/>
          <p:cNvSpPr txBox="1"/>
          <p:nvPr>
            <p:ph idx="8" type="body"/>
          </p:nvPr>
        </p:nvSpPr>
        <p:spPr>
          <a:xfrm>
            <a:off x="4655075" y="2986425"/>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67" name="Google Shape;67;p5"/>
          <p:cNvSpPr txBox="1"/>
          <p:nvPr>
            <p:ph idx="9" type="subTitle"/>
          </p:nvPr>
        </p:nvSpPr>
        <p:spPr>
          <a:xfrm>
            <a:off x="3005775" y="2657550"/>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68" name="Google Shape;68;p5"/>
          <p:cNvSpPr txBox="1"/>
          <p:nvPr>
            <p:ph idx="13" type="body"/>
          </p:nvPr>
        </p:nvSpPr>
        <p:spPr>
          <a:xfrm>
            <a:off x="3151938" y="2986425"/>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69" name="Google Shape;69;p5"/>
          <p:cNvSpPr txBox="1"/>
          <p:nvPr>
            <p:ph idx="14" type="subTitle"/>
          </p:nvPr>
        </p:nvSpPr>
        <p:spPr>
          <a:xfrm>
            <a:off x="1502638" y="2657550"/>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70" name="Google Shape;70;p5"/>
          <p:cNvSpPr txBox="1"/>
          <p:nvPr>
            <p:ph idx="15" type="body"/>
          </p:nvPr>
        </p:nvSpPr>
        <p:spPr>
          <a:xfrm>
            <a:off x="1648800" y="2986425"/>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71" name="Google Shape;71;p5"/>
          <p:cNvSpPr txBox="1"/>
          <p:nvPr>
            <p:ph idx="16" type="subTitle"/>
          </p:nvPr>
        </p:nvSpPr>
        <p:spPr>
          <a:xfrm>
            <a:off x="-512" y="2647925"/>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72" name="Google Shape;72;p5"/>
          <p:cNvSpPr txBox="1"/>
          <p:nvPr>
            <p:ph idx="17" type="title"/>
          </p:nvPr>
        </p:nvSpPr>
        <p:spPr>
          <a:xfrm>
            <a:off x="19950" y="18579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5"/>
          <p:cNvSpPr txBox="1"/>
          <p:nvPr>
            <p:ph idx="18" type="body"/>
          </p:nvPr>
        </p:nvSpPr>
        <p:spPr>
          <a:xfrm>
            <a:off x="145650" y="29768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74" name="Google Shape;74;p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5"/>
          <p:cNvSpPr txBox="1"/>
          <p:nvPr>
            <p:ph idx="19"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76" name="Google Shape;76;p5"/>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77" name="Google Shape;77;p5"/>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cxnSp>
        <p:nvCxnSpPr>
          <p:cNvPr id="78" name="Google Shape;78;p5"/>
          <p:cNvCxnSpPr/>
          <p:nvPr/>
        </p:nvCxnSpPr>
        <p:spPr>
          <a:xfrm>
            <a:off x="3941211" y="2323847"/>
            <a:ext cx="2764800" cy="0"/>
          </a:xfrm>
          <a:prstGeom prst="straightConnector1">
            <a:avLst/>
          </a:prstGeom>
          <a:noFill/>
          <a:ln cap="flat" cmpd="sng" w="38100">
            <a:solidFill>
              <a:srgbClr val="ED6100"/>
            </a:solidFill>
            <a:prstDash val="solid"/>
            <a:round/>
            <a:headEnd len="med" w="med" type="none"/>
            <a:tailEnd len="med" w="med" type="none"/>
          </a:ln>
        </p:spPr>
      </p:cxnSp>
      <p:sp>
        <p:nvSpPr>
          <p:cNvPr id="79" name="Google Shape;79;p5"/>
          <p:cNvSpPr/>
          <p:nvPr/>
        </p:nvSpPr>
        <p:spPr>
          <a:xfrm>
            <a:off x="5202674" y="2194547"/>
            <a:ext cx="2418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6705816" y="2194547"/>
            <a:ext cx="2418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5"/>
          <p:cNvCxnSpPr/>
          <p:nvPr/>
        </p:nvCxnSpPr>
        <p:spPr>
          <a:xfrm>
            <a:off x="934927" y="2323847"/>
            <a:ext cx="2764800" cy="0"/>
          </a:xfrm>
          <a:prstGeom prst="straightConnector1">
            <a:avLst/>
          </a:prstGeom>
          <a:noFill/>
          <a:ln cap="flat" cmpd="sng" w="38100">
            <a:solidFill>
              <a:srgbClr val="ED6100"/>
            </a:solidFill>
            <a:prstDash val="solid"/>
            <a:round/>
            <a:headEnd len="med" w="med" type="none"/>
            <a:tailEnd len="med" w="med" type="none"/>
          </a:ln>
        </p:spPr>
      </p:cxnSp>
      <p:sp>
        <p:nvSpPr>
          <p:cNvPr id="82" name="Google Shape;82;p5"/>
          <p:cNvSpPr/>
          <p:nvPr/>
        </p:nvSpPr>
        <p:spPr>
          <a:xfrm>
            <a:off x="693247" y="2194547"/>
            <a:ext cx="2418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2196389" y="2194547"/>
            <a:ext cx="2418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3699531" y="2194547"/>
            <a:ext cx="2418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5"/>
          <p:cNvCxnSpPr>
            <a:stCxn id="80" idx="6"/>
          </p:cNvCxnSpPr>
          <p:nvPr/>
        </p:nvCxnSpPr>
        <p:spPr>
          <a:xfrm>
            <a:off x="6947616" y="2323847"/>
            <a:ext cx="1290300" cy="0"/>
          </a:xfrm>
          <a:prstGeom prst="straightConnector1">
            <a:avLst/>
          </a:prstGeom>
          <a:noFill/>
          <a:ln cap="flat" cmpd="sng" w="38100">
            <a:solidFill>
              <a:srgbClr val="ED6100"/>
            </a:solidFill>
            <a:prstDash val="solid"/>
            <a:round/>
            <a:headEnd len="med" w="med" type="none"/>
            <a:tailEnd len="med" w="med" type="none"/>
          </a:ln>
        </p:spPr>
      </p:cxnSp>
      <p:sp>
        <p:nvSpPr>
          <p:cNvPr id="86" name="Google Shape;86;p5"/>
          <p:cNvSpPr/>
          <p:nvPr/>
        </p:nvSpPr>
        <p:spPr>
          <a:xfrm>
            <a:off x="8208966" y="2194547"/>
            <a:ext cx="2418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txBox="1"/>
          <p:nvPr>
            <p:ph idx="20" type="title"/>
          </p:nvPr>
        </p:nvSpPr>
        <p:spPr>
          <a:xfrm>
            <a:off x="1523100" y="18675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5"/>
          <p:cNvSpPr txBox="1"/>
          <p:nvPr>
            <p:ph idx="21" type="title"/>
          </p:nvPr>
        </p:nvSpPr>
        <p:spPr>
          <a:xfrm>
            <a:off x="3026238" y="18675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5"/>
          <p:cNvSpPr/>
          <p:nvPr/>
        </p:nvSpPr>
        <p:spPr>
          <a:xfrm>
            <a:off x="8269263" y="2263096"/>
            <a:ext cx="121200" cy="121500"/>
          </a:xfrm>
          <a:prstGeom prst="ellipse">
            <a:avLst/>
          </a:prstGeom>
          <a:solidFill>
            <a:srgbClr val="1E1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 Customer Journey - 6 ">
  <p:cSld name="TITLE_AND_BODY_1_3_2_6_1_1_1_2">
    <p:bg>
      <p:bgPr>
        <a:solidFill>
          <a:schemeClr val="lt1"/>
        </a:solidFill>
      </p:bgPr>
    </p:bg>
    <p:spTree>
      <p:nvGrpSpPr>
        <p:cNvPr id="1027" name="Shape 1027"/>
        <p:cNvGrpSpPr/>
        <p:nvPr/>
      </p:nvGrpSpPr>
      <p:grpSpPr>
        <a:xfrm>
          <a:off x="0" y="0"/>
          <a:ext cx="0" cy="0"/>
          <a:chOff x="0" y="0"/>
          <a:chExt cx="0" cy="0"/>
        </a:xfrm>
      </p:grpSpPr>
      <p:sp>
        <p:nvSpPr>
          <p:cNvPr id="1028" name="Google Shape;1028;p41"/>
          <p:cNvSpPr/>
          <p:nvPr/>
        </p:nvSpPr>
        <p:spPr>
          <a:xfrm>
            <a:off x="506725" y="1200775"/>
            <a:ext cx="1299000" cy="3397800"/>
          </a:xfrm>
          <a:prstGeom prst="rect">
            <a:avLst/>
          </a:prstGeom>
          <a:solidFill>
            <a:srgbClr val="A0ABBC">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1"/>
          <p:cNvSpPr/>
          <p:nvPr/>
        </p:nvSpPr>
        <p:spPr>
          <a:xfrm>
            <a:off x="1873050" y="1200775"/>
            <a:ext cx="1299000" cy="3397800"/>
          </a:xfrm>
          <a:prstGeom prst="rect">
            <a:avLst/>
          </a:prstGeom>
          <a:solidFill>
            <a:srgbClr val="F49C5F">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1"/>
          <p:cNvSpPr/>
          <p:nvPr/>
        </p:nvSpPr>
        <p:spPr>
          <a:xfrm>
            <a:off x="3239350" y="1200775"/>
            <a:ext cx="1299000" cy="3397800"/>
          </a:xfrm>
          <a:prstGeom prst="rect">
            <a:avLst/>
          </a:prstGeom>
          <a:solidFill>
            <a:srgbClr val="CCECF8">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1"/>
          <p:cNvSpPr/>
          <p:nvPr/>
        </p:nvSpPr>
        <p:spPr>
          <a:xfrm>
            <a:off x="4605675" y="1200775"/>
            <a:ext cx="1299000" cy="3397800"/>
          </a:xfrm>
          <a:prstGeom prst="rect">
            <a:avLst/>
          </a:prstGeom>
          <a:solidFill>
            <a:srgbClr val="1E122B">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1"/>
          <p:cNvSpPr/>
          <p:nvPr/>
        </p:nvSpPr>
        <p:spPr>
          <a:xfrm>
            <a:off x="5972000" y="1200775"/>
            <a:ext cx="1299000" cy="3397800"/>
          </a:xfrm>
          <a:prstGeom prst="rect">
            <a:avLst/>
          </a:prstGeom>
          <a:solidFill>
            <a:srgbClr val="FAD0B3">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1"/>
          <p:cNvSpPr/>
          <p:nvPr/>
        </p:nvSpPr>
        <p:spPr>
          <a:xfrm>
            <a:off x="7338325" y="1200775"/>
            <a:ext cx="1299000" cy="3397800"/>
          </a:xfrm>
          <a:prstGeom prst="rect">
            <a:avLst/>
          </a:prstGeom>
          <a:solidFill>
            <a:srgbClr val="ED61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1"/>
          <p:cNvSpPr txBox="1"/>
          <p:nvPr>
            <p:ph idx="1" type="body"/>
          </p:nvPr>
        </p:nvSpPr>
        <p:spPr>
          <a:xfrm>
            <a:off x="528550" y="2896475"/>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035" name="Google Shape;1035;p41"/>
          <p:cNvSpPr txBox="1"/>
          <p:nvPr>
            <p:ph idx="2" type="body"/>
          </p:nvPr>
        </p:nvSpPr>
        <p:spPr>
          <a:xfrm>
            <a:off x="1898688" y="2885688"/>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036" name="Google Shape;1036;p41"/>
          <p:cNvSpPr txBox="1"/>
          <p:nvPr>
            <p:ph idx="3" type="body"/>
          </p:nvPr>
        </p:nvSpPr>
        <p:spPr>
          <a:xfrm>
            <a:off x="3255563" y="2896475"/>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037" name="Google Shape;1037;p41"/>
          <p:cNvSpPr txBox="1"/>
          <p:nvPr>
            <p:ph idx="4" type="body"/>
          </p:nvPr>
        </p:nvSpPr>
        <p:spPr>
          <a:xfrm>
            <a:off x="4625700" y="2885688"/>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038" name="Google Shape;1038;p41"/>
          <p:cNvSpPr txBox="1"/>
          <p:nvPr>
            <p:ph idx="5" type="body"/>
          </p:nvPr>
        </p:nvSpPr>
        <p:spPr>
          <a:xfrm>
            <a:off x="5982563" y="2896475"/>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039" name="Google Shape;1039;p41"/>
          <p:cNvSpPr txBox="1"/>
          <p:nvPr>
            <p:ph idx="6" type="body"/>
          </p:nvPr>
        </p:nvSpPr>
        <p:spPr>
          <a:xfrm>
            <a:off x="7352700" y="2885688"/>
            <a:ext cx="1247700" cy="1312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040" name="Google Shape;1040;p41"/>
          <p:cNvSpPr/>
          <p:nvPr/>
        </p:nvSpPr>
        <p:spPr>
          <a:xfrm>
            <a:off x="5986475" y="4598700"/>
            <a:ext cx="1299000" cy="544800"/>
          </a:xfrm>
          <a:prstGeom prst="rect">
            <a:avLst/>
          </a:prstGeom>
          <a:gradFill>
            <a:gsLst>
              <a:gs pos="0">
                <a:srgbClr val="FAD0B3">
                  <a:alpha val="1568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1"/>
          <p:cNvSpPr/>
          <p:nvPr/>
        </p:nvSpPr>
        <p:spPr>
          <a:xfrm>
            <a:off x="4596925" y="4598700"/>
            <a:ext cx="1299000" cy="544800"/>
          </a:xfrm>
          <a:prstGeom prst="rect">
            <a:avLst/>
          </a:prstGeom>
          <a:gradFill>
            <a:gsLst>
              <a:gs pos="0">
                <a:srgbClr val="1E122B">
                  <a:alpha val="784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1"/>
          <p:cNvSpPr/>
          <p:nvPr/>
        </p:nvSpPr>
        <p:spPr>
          <a:xfrm>
            <a:off x="3239350" y="4598700"/>
            <a:ext cx="1299000" cy="544800"/>
          </a:xfrm>
          <a:prstGeom prst="rect">
            <a:avLst/>
          </a:prstGeom>
          <a:gradFill>
            <a:gsLst>
              <a:gs pos="0">
                <a:srgbClr val="CCECF8">
                  <a:alpha val="2000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1"/>
          <p:cNvSpPr/>
          <p:nvPr/>
        </p:nvSpPr>
        <p:spPr>
          <a:xfrm>
            <a:off x="1873025" y="4598575"/>
            <a:ext cx="1299000" cy="544800"/>
          </a:xfrm>
          <a:prstGeom prst="rect">
            <a:avLst/>
          </a:prstGeom>
          <a:gradFill>
            <a:gsLst>
              <a:gs pos="0">
                <a:srgbClr val="F49C5F">
                  <a:alpha val="14509"/>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1"/>
          <p:cNvSpPr/>
          <p:nvPr/>
        </p:nvSpPr>
        <p:spPr>
          <a:xfrm>
            <a:off x="7338275" y="4598700"/>
            <a:ext cx="1299000" cy="544800"/>
          </a:xfrm>
          <a:prstGeom prst="rect">
            <a:avLst/>
          </a:prstGeom>
          <a:gradFill>
            <a:gsLst>
              <a:gs pos="0">
                <a:srgbClr val="ED6100">
                  <a:alpha val="8235"/>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1"/>
          <p:cNvSpPr/>
          <p:nvPr/>
        </p:nvSpPr>
        <p:spPr>
          <a:xfrm>
            <a:off x="506725" y="4598700"/>
            <a:ext cx="1299000" cy="544800"/>
          </a:xfrm>
          <a:prstGeom prst="rect">
            <a:avLst/>
          </a:prstGeom>
          <a:gradFill>
            <a:gsLst>
              <a:gs pos="0">
                <a:srgbClr val="A0ABBC">
                  <a:alpha val="10980"/>
                  <a:alpha val="11170"/>
                </a:srgbClr>
              </a:gs>
              <a:gs pos="100000">
                <a:srgbClr val="FFFFFF">
                  <a:alpha val="0"/>
                  <a:alpha val="111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7A8E5"/>
              </a:solidFill>
            </a:endParaRPr>
          </a:p>
        </p:txBody>
      </p:sp>
      <p:sp>
        <p:nvSpPr>
          <p:cNvPr id="1046" name="Google Shape;1046;p41"/>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1047" name="Google Shape;1047;p41"/>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048" name="Google Shape;1048;p4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049" name="Google Shape;1049;p41"/>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050" name="Google Shape;1050;p41"/>
          <p:cNvSpPr/>
          <p:nvPr/>
        </p:nvSpPr>
        <p:spPr>
          <a:xfrm>
            <a:off x="506713" y="1102863"/>
            <a:ext cx="1299000" cy="14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1"/>
          <p:cNvSpPr/>
          <p:nvPr/>
        </p:nvSpPr>
        <p:spPr>
          <a:xfrm>
            <a:off x="1873030" y="1102863"/>
            <a:ext cx="1299000" cy="1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1"/>
          <p:cNvSpPr/>
          <p:nvPr/>
        </p:nvSpPr>
        <p:spPr>
          <a:xfrm>
            <a:off x="3239361" y="1102863"/>
            <a:ext cx="1299000" cy="148200"/>
          </a:xfrm>
          <a:prstGeom prst="rect">
            <a:avLst/>
          </a:prstGeom>
          <a:solidFill>
            <a:srgbClr val="CC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1"/>
          <p:cNvSpPr/>
          <p:nvPr/>
        </p:nvSpPr>
        <p:spPr>
          <a:xfrm>
            <a:off x="4605666" y="1102863"/>
            <a:ext cx="1299000" cy="14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1"/>
          <p:cNvSpPr/>
          <p:nvPr/>
        </p:nvSpPr>
        <p:spPr>
          <a:xfrm>
            <a:off x="5971984" y="1102863"/>
            <a:ext cx="1299000" cy="14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1"/>
          <p:cNvSpPr/>
          <p:nvPr/>
        </p:nvSpPr>
        <p:spPr>
          <a:xfrm>
            <a:off x="7338302" y="1102863"/>
            <a:ext cx="1299000" cy="14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1"/>
          <p:cNvSpPr/>
          <p:nvPr/>
        </p:nvSpPr>
        <p:spPr>
          <a:xfrm>
            <a:off x="506726" y="4598550"/>
            <a:ext cx="1366200" cy="72000"/>
          </a:xfrm>
          <a:prstGeom prst="rect">
            <a:avLst/>
          </a:prstGeom>
          <a:solidFill>
            <a:schemeClr val="dk2"/>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1"/>
          <p:cNvSpPr/>
          <p:nvPr/>
        </p:nvSpPr>
        <p:spPr>
          <a:xfrm>
            <a:off x="1873024" y="4598550"/>
            <a:ext cx="1366200" cy="72000"/>
          </a:xfrm>
          <a:prstGeom prst="rect">
            <a:avLst/>
          </a:prstGeom>
          <a:solidFill>
            <a:schemeClr val="accent3"/>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8" name="Google Shape;1058;p41"/>
          <p:cNvSpPr/>
          <p:nvPr/>
        </p:nvSpPr>
        <p:spPr>
          <a:xfrm>
            <a:off x="4605651" y="4598550"/>
            <a:ext cx="1366200" cy="72000"/>
          </a:xfrm>
          <a:prstGeom prst="rect">
            <a:avLst/>
          </a:prstGeom>
          <a:solidFill>
            <a:schemeClr val="dk1"/>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1"/>
          <p:cNvSpPr/>
          <p:nvPr/>
        </p:nvSpPr>
        <p:spPr>
          <a:xfrm>
            <a:off x="5971976" y="4598550"/>
            <a:ext cx="1366200" cy="72000"/>
          </a:xfrm>
          <a:prstGeom prst="rect">
            <a:avLst/>
          </a:prstGeom>
          <a:solidFill>
            <a:schemeClr val="accent4"/>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1"/>
          <p:cNvSpPr txBox="1"/>
          <p:nvPr/>
        </p:nvSpPr>
        <p:spPr>
          <a:xfrm>
            <a:off x="506685" y="2051150"/>
            <a:ext cx="12477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00000"/>
              </a:solidFill>
              <a:latin typeface="Assistant"/>
              <a:ea typeface="Assistant"/>
              <a:cs typeface="Assistant"/>
              <a:sym typeface="Assistant"/>
            </a:endParaRPr>
          </a:p>
        </p:txBody>
      </p:sp>
      <p:sp>
        <p:nvSpPr>
          <p:cNvPr id="1061" name="Google Shape;1061;p41"/>
          <p:cNvSpPr txBox="1"/>
          <p:nvPr/>
        </p:nvSpPr>
        <p:spPr>
          <a:xfrm>
            <a:off x="506738"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1</a:t>
            </a:r>
            <a:endParaRPr sz="4000">
              <a:latin typeface="Assistant ExtraLight"/>
              <a:ea typeface="Assistant ExtraLight"/>
              <a:cs typeface="Assistant ExtraLight"/>
              <a:sym typeface="Assistant ExtraLight"/>
            </a:endParaRPr>
          </a:p>
        </p:txBody>
      </p:sp>
      <p:sp>
        <p:nvSpPr>
          <p:cNvPr id="1062" name="Google Shape;1062;p41"/>
          <p:cNvSpPr txBox="1"/>
          <p:nvPr/>
        </p:nvSpPr>
        <p:spPr>
          <a:xfrm>
            <a:off x="1873038"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2</a:t>
            </a:r>
            <a:endParaRPr sz="4000">
              <a:latin typeface="Assistant ExtraLight"/>
              <a:ea typeface="Assistant ExtraLight"/>
              <a:cs typeface="Assistant ExtraLight"/>
              <a:sym typeface="Assistant ExtraLight"/>
            </a:endParaRPr>
          </a:p>
        </p:txBody>
      </p:sp>
      <p:sp>
        <p:nvSpPr>
          <p:cNvPr id="1063" name="Google Shape;1063;p41"/>
          <p:cNvSpPr txBox="1"/>
          <p:nvPr/>
        </p:nvSpPr>
        <p:spPr>
          <a:xfrm>
            <a:off x="3239363"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3</a:t>
            </a:r>
            <a:endParaRPr sz="4000">
              <a:latin typeface="Assistant ExtraLight"/>
              <a:ea typeface="Assistant ExtraLight"/>
              <a:cs typeface="Assistant ExtraLight"/>
              <a:sym typeface="Assistant ExtraLight"/>
            </a:endParaRPr>
          </a:p>
        </p:txBody>
      </p:sp>
      <p:sp>
        <p:nvSpPr>
          <p:cNvPr id="1064" name="Google Shape;1064;p41"/>
          <p:cNvSpPr txBox="1"/>
          <p:nvPr/>
        </p:nvSpPr>
        <p:spPr>
          <a:xfrm>
            <a:off x="4605663"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4</a:t>
            </a:r>
            <a:endParaRPr sz="4000">
              <a:latin typeface="Assistant ExtraLight"/>
              <a:ea typeface="Assistant ExtraLight"/>
              <a:cs typeface="Assistant ExtraLight"/>
              <a:sym typeface="Assistant ExtraLight"/>
            </a:endParaRPr>
          </a:p>
        </p:txBody>
      </p:sp>
      <p:sp>
        <p:nvSpPr>
          <p:cNvPr id="1065" name="Google Shape;1065;p41"/>
          <p:cNvSpPr txBox="1"/>
          <p:nvPr/>
        </p:nvSpPr>
        <p:spPr>
          <a:xfrm>
            <a:off x="5971988"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5</a:t>
            </a:r>
            <a:endParaRPr sz="4000">
              <a:latin typeface="Assistant ExtraLight"/>
              <a:ea typeface="Assistant ExtraLight"/>
              <a:cs typeface="Assistant ExtraLight"/>
              <a:sym typeface="Assistant ExtraLight"/>
            </a:endParaRPr>
          </a:p>
        </p:txBody>
      </p:sp>
      <p:sp>
        <p:nvSpPr>
          <p:cNvPr id="1066" name="Google Shape;1066;p41"/>
          <p:cNvSpPr txBox="1"/>
          <p:nvPr/>
        </p:nvSpPr>
        <p:spPr>
          <a:xfrm>
            <a:off x="7338288" y="1334450"/>
            <a:ext cx="5487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Assistant ExtraLight"/>
                <a:ea typeface="Assistant ExtraLight"/>
                <a:cs typeface="Assistant ExtraLight"/>
                <a:sym typeface="Assistant ExtraLight"/>
              </a:rPr>
              <a:t>6</a:t>
            </a:r>
            <a:endParaRPr sz="4000">
              <a:latin typeface="Assistant ExtraLight"/>
              <a:ea typeface="Assistant ExtraLight"/>
              <a:cs typeface="Assistant ExtraLight"/>
              <a:sym typeface="Assistant ExtraLight"/>
            </a:endParaRPr>
          </a:p>
        </p:txBody>
      </p:sp>
      <p:sp>
        <p:nvSpPr>
          <p:cNvPr id="1067" name="Google Shape;1067;p41"/>
          <p:cNvSpPr/>
          <p:nvPr/>
        </p:nvSpPr>
        <p:spPr>
          <a:xfrm>
            <a:off x="3239350" y="4598550"/>
            <a:ext cx="1366200" cy="72000"/>
          </a:xfrm>
          <a:prstGeom prst="rect">
            <a:avLst/>
          </a:prstGeom>
          <a:solidFill>
            <a:srgbClr val="CCECF8"/>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1"/>
          <p:cNvSpPr/>
          <p:nvPr/>
        </p:nvSpPr>
        <p:spPr>
          <a:xfrm>
            <a:off x="7338298" y="4598550"/>
            <a:ext cx="1050000" cy="72000"/>
          </a:xfrm>
          <a:prstGeom prst="rect">
            <a:avLst/>
          </a:prstGeom>
          <a:solidFill>
            <a:schemeClr val="accent2"/>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1"/>
          <p:cNvSpPr txBox="1"/>
          <p:nvPr>
            <p:ph idx="8" type="title"/>
          </p:nvPr>
        </p:nvSpPr>
        <p:spPr>
          <a:xfrm>
            <a:off x="517975"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0" name="Google Shape;1070;p41"/>
          <p:cNvSpPr txBox="1"/>
          <p:nvPr>
            <p:ph idx="9" type="title"/>
          </p:nvPr>
        </p:nvSpPr>
        <p:spPr>
          <a:xfrm>
            <a:off x="1858600"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400"/>
              <a:buFont typeface="Assistant"/>
              <a:buNone/>
              <a:defRPr b="1">
                <a:solidFill>
                  <a:schemeClr val="accent3"/>
                </a:solidFill>
                <a:latin typeface="Assistant"/>
                <a:ea typeface="Assistant"/>
                <a:cs typeface="Assistant"/>
                <a:sym typeface="Assistant"/>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p:txBody>
      </p:sp>
      <p:sp>
        <p:nvSpPr>
          <p:cNvPr id="1071" name="Google Shape;1071;p41"/>
          <p:cNvSpPr txBox="1"/>
          <p:nvPr>
            <p:ph idx="13" type="title"/>
          </p:nvPr>
        </p:nvSpPr>
        <p:spPr>
          <a:xfrm>
            <a:off x="3244988"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FC6E1"/>
              </a:buClr>
              <a:buSzPts val="1400"/>
              <a:buFont typeface="Assistant"/>
              <a:buNone/>
              <a:defRPr b="1">
                <a:solidFill>
                  <a:srgbClr val="7FC6E1"/>
                </a:solidFill>
                <a:latin typeface="Assistant"/>
                <a:ea typeface="Assistant"/>
                <a:cs typeface="Assistant"/>
                <a:sym typeface="Assistant"/>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1072" name="Google Shape;1072;p41"/>
          <p:cNvSpPr txBox="1"/>
          <p:nvPr>
            <p:ph idx="14" type="title"/>
          </p:nvPr>
        </p:nvSpPr>
        <p:spPr>
          <a:xfrm>
            <a:off x="4585613"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Assistant"/>
              <a:buNone/>
              <a:defRPr b="1">
                <a:solidFill>
                  <a:schemeClr val="dk1"/>
                </a:solidFill>
                <a:latin typeface="Assistant"/>
                <a:ea typeface="Assistant"/>
                <a:cs typeface="Assistant"/>
                <a:sym typeface="Assistan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073" name="Google Shape;1073;p41"/>
          <p:cNvSpPr txBox="1"/>
          <p:nvPr>
            <p:ph idx="15" type="title"/>
          </p:nvPr>
        </p:nvSpPr>
        <p:spPr>
          <a:xfrm>
            <a:off x="5971988"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1B89B"/>
              </a:buClr>
              <a:buSzPts val="1400"/>
              <a:buFont typeface="Assistant"/>
              <a:buNone/>
              <a:defRPr b="1">
                <a:solidFill>
                  <a:srgbClr val="E1B89B"/>
                </a:solidFill>
                <a:latin typeface="Assistant"/>
                <a:ea typeface="Assistant"/>
                <a:cs typeface="Assistant"/>
                <a:sym typeface="Assistant"/>
              </a:defRPr>
            </a:lvl1pPr>
            <a:lvl2pPr lvl="1" rtl="0">
              <a:spcBef>
                <a:spcPts val="0"/>
              </a:spcBef>
              <a:spcAft>
                <a:spcPts val="0"/>
              </a:spcAft>
              <a:buClr>
                <a:srgbClr val="374059"/>
              </a:buClr>
              <a:buSzPts val="1400"/>
              <a:buNone/>
              <a:defRPr>
                <a:solidFill>
                  <a:srgbClr val="374059"/>
                </a:solidFill>
              </a:defRPr>
            </a:lvl2pPr>
            <a:lvl3pPr lvl="2" rtl="0">
              <a:spcBef>
                <a:spcPts val="0"/>
              </a:spcBef>
              <a:spcAft>
                <a:spcPts val="0"/>
              </a:spcAft>
              <a:buClr>
                <a:srgbClr val="374059"/>
              </a:buClr>
              <a:buSzPts val="1400"/>
              <a:buNone/>
              <a:defRPr>
                <a:solidFill>
                  <a:srgbClr val="374059"/>
                </a:solidFill>
              </a:defRPr>
            </a:lvl3pPr>
            <a:lvl4pPr lvl="3" rtl="0">
              <a:spcBef>
                <a:spcPts val="0"/>
              </a:spcBef>
              <a:spcAft>
                <a:spcPts val="0"/>
              </a:spcAft>
              <a:buClr>
                <a:srgbClr val="374059"/>
              </a:buClr>
              <a:buSzPts val="1400"/>
              <a:buNone/>
              <a:defRPr>
                <a:solidFill>
                  <a:srgbClr val="374059"/>
                </a:solidFill>
              </a:defRPr>
            </a:lvl4pPr>
            <a:lvl5pPr lvl="4" rtl="0">
              <a:spcBef>
                <a:spcPts val="0"/>
              </a:spcBef>
              <a:spcAft>
                <a:spcPts val="0"/>
              </a:spcAft>
              <a:buClr>
                <a:srgbClr val="374059"/>
              </a:buClr>
              <a:buSzPts val="1400"/>
              <a:buNone/>
              <a:defRPr>
                <a:solidFill>
                  <a:srgbClr val="374059"/>
                </a:solidFill>
              </a:defRPr>
            </a:lvl5pPr>
            <a:lvl6pPr lvl="5" rtl="0">
              <a:spcBef>
                <a:spcPts val="0"/>
              </a:spcBef>
              <a:spcAft>
                <a:spcPts val="0"/>
              </a:spcAft>
              <a:buClr>
                <a:srgbClr val="374059"/>
              </a:buClr>
              <a:buSzPts val="1400"/>
              <a:buNone/>
              <a:defRPr>
                <a:solidFill>
                  <a:srgbClr val="374059"/>
                </a:solidFill>
              </a:defRPr>
            </a:lvl6pPr>
            <a:lvl7pPr lvl="6" rtl="0">
              <a:spcBef>
                <a:spcPts val="0"/>
              </a:spcBef>
              <a:spcAft>
                <a:spcPts val="0"/>
              </a:spcAft>
              <a:buClr>
                <a:srgbClr val="374059"/>
              </a:buClr>
              <a:buSzPts val="1400"/>
              <a:buNone/>
              <a:defRPr>
                <a:solidFill>
                  <a:srgbClr val="374059"/>
                </a:solidFill>
              </a:defRPr>
            </a:lvl7pPr>
            <a:lvl8pPr lvl="7" rtl="0">
              <a:spcBef>
                <a:spcPts val="0"/>
              </a:spcBef>
              <a:spcAft>
                <a:spcPts val="0"/>
              </a:spcAft>
              <a:buClr>
                <a:srgbClr val="374059"/>
              </a:buClr>
              <a:buSzPts val="1400"/>
              <a:buNone/>
              <a:defRPr>
                <a:solidFill>
                  <a:srgbClr val="374059"/>
                </a:solidFill>
              </a:defRPr>
            </a:lvl8pPr>
            <a:lvl9pPr lvl="8" rtl="0">
              <a:spcBef>
                <a:spcPts val="0"/>
              </a:spcBef>
              <a:spcAft>
                <a:spcPts val="0"/>
              </a:spcAft>
              <a:buClr>
                <a:srgbClr val="374059"/>
              </a:buClr>
              <a:buSzPts val="1400"/>
              <a:buNone/>
              <a:defRPr>
                <a:solidFill>
                  <a:srgbClr val="374059"/>
                </a:solidFill>
              </a:defRPr>
            </a:lvl9pPr>
          </a:lstStyle>
          <a:p/>
        </p:txBody>
      </p:sp>
      <p:sp>
        <p:nvSpPr>
          <p:cNvPr id="1074" name="Google Shape;1074;p41"/>
          <p:cNvSpPr txBox="1"/>
          <p:nvPr>
            <p:ph idx="16" type="title"/>
          </p:nvPr>
        </p:nvSpPr>
        <p:spPr>
          <a:xfrm>
            <a:off x="7312613" y="2071925"/>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075" name="Google Shape;1075;p41"/>
          <p:cNvSpPr/>
          <p:nvPr/>
        </p:nvSpPr>
        <p:spPr>
          <a:xfrm rot="5400000">
            <a:off x="1810050" y="4550350"/>
            <a:ext cx="294300" cy="168300"/>
          </a:xfrm>
          <a:prstGeom prst="triangle">
            <a:avLst>
              <a:gd fmla="val 50000" name="adj"/>
            </a:avLst>
          </a:prstGeom>
          <a:solidFill>
            <a:schemeClr val="dk2"/>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1"/>
          <p:cNvSpPr/>
          <p:nvPr/>
        </p:nvSpPr>
        <p:spPr>
          <a:xfrm rot="5400000">
            <a:off x="3176350" y="4532875"/>
            <a:ext cx="294300" cy="168300"/>
          </a:xfrm>
          <a:prstGeom prst="triangle">
            <a:avLst>
              <a:gd fmla="val 50000" name="adj"/>
            </a:avLst>
          </a:prstGeom>
          <a:solidFill>
            <a:schemeClr val="accent3"/>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1"/>
          <p:cNvSpPr/>
          <p:nvPr/>
        </p:nvSpPr>
        <p:spPr>
          <a:xfrm rot="5400000">
            <a:off x="4542675" y="4532875"/>
            <a:ext cx="294300" cy="168300"/>
          </a:xfrm>
          <a:prstGeom prst="triangle">
            <a:avLst>
              <a:gd fmla="val 50000" name="adj"/>
            </a:avLst>
          </a:prstGeom>
          <a:solidFill>
            <a:srgbClr val="CCECF8"/>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1"/>
          <p:cNvSpPr/>
          <p:nvPr/>
        </p:nvSpPr>
        <p:spPr>
          <a:xfrm rot="5400000">
            <a:off x="5909000" y="4532875"/>
            <a:ext cx="294300" cy="168300"/>
          </a:xfrm>
          <a:prstGeom prst="triangle">
            <a:avLst>
              <a:gd fmla="val 50000" name="adj"/>
            </a:avLst>
          </a:prstGeom>
          <a:solidFill>
            <a:schemeClr val="dk1"/>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1"/>
          <p:cNvSpPr/>
          <p:nvPr/>
        </p:nvSpPr>
        <p:spPr>
          <a:xfrm rot="5400000">
            <a:off x="7275300" y="4550350"/>
            <a:ext cx="294300" cy="168300"/>
          </a:xfrm>
          <a:prstGeom prst="triangle">
            <a:avLst>
              <a:gd fmla="val 50000" name="adj"/>
            </a:avLst>
          </a:prstGeom>
          <a:solidFill>
            <a:schemeClr val="accent4"/>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1"/>
          <p:cNvSpPr/>
          <p:nvPr/>
        </p:nvSpPr>
        <p:spPr>
          <a:xfrm>
            <a:off x="8438725" y="4560450"/>
            <a:ext cx="148200" cy="14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1"/>
          <p:cNvSpPr/>
          <p:nvPr/>
        </p:nvSpPr>
        <p:spPr>
          <a:xfrm>
            <a:off x="8388425" y="4510050"/>
            <a:ext cx="249000" cy="249000"/>
          </a:xfrm>
          <a:prstGeom prst="ellipse">
            <a:avLst/>
          </a:prstGeom>
          <a:noFill/>
          <a:ln cap="flat" cmpd="sng" w="19050">
            <a:solidFill>
              <a:schemeClr val="accent2"/>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1"/>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 Customer Journey - 5 ">
  <p:cSld name="TITLE_AND_BODY_1_3_2_5_1">
    <p:bg>
      <p:bgPr>
        <a:solidFill>
          <a:schemeClr val="lt1"/>
        </a:solidFill>
      </p:bgPr>
    </p:bg>
    <p:spTree>
      <p:nvGrpSpPr>
        <p:cNvPr id="1083" name="Shape 1083"/>
        <p:cNvGrpSpPr/>
        <p:nvPr/>
      </p:nvGrpSpPr>
      <p:grpSpPr>
        <a:xfrm>
          <a:off x="0" y="0"/>
          <a:ext cx="0" cy="0"/>
          <a:chOff x="0" y="0"/>
          <a:chExt cx="0" cy="0"/>
        </a:xfrm>
      </p:grpSpPr>
      <p:sp>
        <p:nvSpPr>
          <p:cNvPr id="1084" name="Google Shape;1084;p4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85" name="Google Shape;1085;p42"/>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1086" name="Google Shape;1086;p42"/>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087" name="Google Shape;1087;p42"/>
          <p:cNvSpPr/>
          <p:nvPr/>
        </p:nvSpPr>
        <p:spPr>
          <a:xfrm>
            <a:off x="664800" y="2995675"/>
            <a:ext cx="1247700" cy="14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cxnSp>
        <p:nvCxnSpPr>
          <p:cNvPr id="1088" name="Google Shape;1088;p42"/>
          <p:cNvCxnSpPr/>
          <p:nvPr/>
        </p:nvCxnSpPr>
        <p:spPr>
          <a:xfrm>
            <a:off x="13675" y="1781175"/>
            <a:ext cx="9039300" cy="0"/>
          </a:xfrm>
          <a:prstGeom prst="straightConnector1">
            <a:avLst/>
          </a:prstGeom>
          <a:noFill/>
          <a:ln cap="flat" cmpd="sng" w="19050">
            <a:solidFill>
              <a:srgbClr val="CAD7E0"/>
            </a:solidFill>
            <a:prstDash val="dot"/>
            <a:round/>
            <a:headEnd len="med" w="med" type="none"/>
            <a:tailEnd len="med" w="med" type="none"/>
          </a:ln>
        </p:spPr>
      </p:cxnSp>
      <p:sp>
        <p:nvSpPr>
          <p:cNvPr id="1089" name="Google Shape;1089;p42"/>
          <p:cNvSpPr/>
          <p:nvPr/>
        </p:nvSpPr>
        <p:spPr>
          <a:xfrm>
            <a:off x="900275" y="1157550"/>
            <a:ext cx="695100" cy="695400"/>
          </a:xfrm>
          <a:prstGeom prst="ellipse">
            <a:avLst/>
          </a:prstGeom>
          <a:solidFill>
            <a:schemeClr val="accent4"/>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p:nvPr/>
        </p:nvSpPr>
        <p:spPr>
          <a:xfrm rot="10800000">
            <a:off x="958416" y="1702625"/>
            <a:ext cx="579000" cy="419400"/>
          </a:xfrm>
          <a:prstGeom prst="triangle">
            <a:avLst>
              <a:gd fmla="val 50000" name="adj"/>
            </a:avLst>
          </a:prstGeom>
          <a:solidFill>
            <a:schemeClr val="accent4"/>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a:off x="973350" y="1230608"/>
            <a:ext cx="548700" cy="549000"/>
          </a:xfrm>
          <a:prstGeom prst="ellipse">
            <a:avLst/>
          </a:prstGeom>
          <a:solidFill>
            <a:schemeClr val="lt1"/>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2"/>
          <p:cNvSpPr/>
          <p:nvPr/>
        </p:nvSpPr>
        <p:spPr>
          <a:xfrm>
            <a:off x="2527675" y="1157590"/>
            <a:ext cx="695100" cy="695400"/>
          </a:xfrm>
          <a:prstGeom prst="ellipse">
            <a:avLst/>
          </a:prstGeom>
          <a:solidFill>
            <a:schemeClr val="dk1"/>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p:nvPr/>
        </p:nvSpPr>
        <p:spPr>
          <a:xfrm rot="10800000">
            <a:off x="2585769" y="1702885"/>
            <a:ext cx="579000" cy="419100"/>
          </a:xfrm>
          <a:prstGeom prst="triangle">
            <a:avLst>
              <a:gd fmla="val 50000" name="adj"/>
            </a:avLst>
          </a:prstGeom>
          <a:solidFill>
            <a:schemeClr val="dk1"/>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a:off x="2600749" y="1230633"/>
            <a:ext cx="548700" cy="549000"/>
          </a:xfrm>
          <a:prstGeom prst="ellipse">
            <a:avLst/>
          </a:prstGeom>
          <a:solidFill>
            <a:schemeClr val="lt1"/>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a:off x="4170725" y="1157539"/>
            <a:ext cx="695100" cy="695400"/>
          </a:xfrm>
          <a:prstGeom prst="ellipse">
            <a:avLst/>
          </a:prstGeom>
          <a:solidFill>
            <a:schemeClr val="dk2"/>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2"/>
          <p:cNvSpPr/>
          <p:nvPr/>
        </p:nvSpPr>
        <p:spPr>
          <a:xfrm rot="10800000">
            <a:off x="4228866" y="1702336"/>
            <a:ext cx="579000" cy="419700"/>
          </a:xfrm>
          <a:prstGeom prst="triangle">
            <a:avLst>
              <a:gd fmla="val 50000" name="adj"/>
            </a:avLst>
          </a:prstGeom>
          <a:solidFill>
            <a:schemeClr val="dk2"/>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2"/>
          <p:cNvSpPr/>
          <p:nvPr/>
        </p:nvSpPr>
        <p:spPr>
          <a:xfrm>
            <a:off x="4243800" y="1230595"/>
            <a:ext cx="548700" cy="549000"/>
          </a:xfrm>
          <a:prstGeom prst="ellipse">
            <a:avLst/>
          </a:prstGeom>
          <a:solidFill>
            <a:schemeClr val="lt1"/>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2"/>
          <p:cNvSpPr/>
          <p:nvPr/>
        </p:nvSpPr>
        <p:spPr>
          <a:xfrm>
            <a:off x="5813776" y="1157547"/>
            <a:ext cx="695100" cy="695400"/>
          </a:xfrm>
          <a:prstGeom prst="ellipse">
            <a:avLst/>
          </a:prstGeom>
          <a:solidFill>
            <a:srgbClr val="D5ECF5"/>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2"/>
          <p:cNvSpPr/>
          <p:nvPr/>
        </p:nvSpPr>
        <p:spPr>
          <a:xfrm rot="10800000">
            <a:off x="5871916" y="1702626"/>
            <a:ext cx="579000" cy="419400"/>
          </a:xfrm>
          <a:prstGeom prst="triangle">
            <a:avLst>
              <a:gd fmla="val 50000" name="adj"/>
            </a:avLst>
          </a:prstGeom>
          <a:solidFill>
            <a:srgbClr val="D5ECF5"/>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a:off x="5886850" y="1230596"/>
            <a:ext cx="548700" cy="549000"/>
          </a:xfrm>
          <a:prstGeom prst="ellipse">
            <a:avLst/>
          </a:prstGeom>
          <a:solidFill>
            <a:schemeClr val="lt1"/>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2"/>
          <p:cNvSpPr/>
          <p:nvPr/>
        </p:nvSpPr>
        <p:spPr>
          <a:xfrm>
            <a:off x="7526413" y="1157526"/>
            <a:ext cx="695100" cy="695400"/>
          </a:xfrm>
          <a:prstGeom prst="ellipse">
            <a:avLst/>
          </a:prstGeom>
          <a:solidFill>
            <a:schemeClr val="accent2"/>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2"/>
          <p:cNvSpPr/>
          <p:nvPr/>
        </p:nvSpPr>
        <p:spPr>
          <a:xfrm rot="10800000">
            <a:off x="7584553" y="1702323"/>
            <a:ext cx="579000" cy="419700"/>
          </a:xfrm>
          <a:prstGeom prst="triangle">
            <a:avLst>
              <a:gd fmla="val 50000" name="adj"/>
            </a:avLst>
          </a:prstGeom>
          <a:solidFill>
            <a:schemeClr val="accent2"/>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2"/>
          <p:cNvSpPr/>
          <p:nvPr/>
        </p:nvSpPr>
        <p:spPr>
          <a:xfrm>
            <a:off x="7599488" y="1230578"/>
            <a:ext cx="548700" cy="549300"/>
          </a:xfrm>
          <a:prstGeom prst="ellipse">
            <a:avLst/>
          </a:prstGeom>
          <a:solidFill>
            <a:schemeClr val="lt1"/>
          </a:solid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2"/>
          <p:cNvSpPr/>
          <p:nvPr/>
        </p:nvSpPr>
        <p:spPr>
          <a:xfrm>
            <a:off x="2267725" y="2995675"/>
            <a:ext cx="1247700" cy="14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2"/>
          <p:cNvSpPr/>
          <p:nvPr/>
        </p:nvSpPr>
        <p:spPr>
          <a:xfrm>
            <a:off x="3870650" y="2995675"/>
            <a:ext cx="1247700" cy="14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2"/>
          <p:cNvSpPr/>
          <p:nvPr/>
        </p:nvSpPr>
        <p:spPr>
          <a:xfrm>
            <a:off x="5551075" y="2995675"/>
            <a:ext cx="1247700" cy="148200"/>
          </a:xfrm>
          <a:prstGeom prst="rect">
            <a:avLst/>
          </a:prstGeom>
          <a:solidFill>
            <a:srgbClr val="D5E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2"/>
          <p:cNvSpPr/>
          <p:nvPr/>
        </p:nvSpPr>
        <p:spPr>
          <a:xfrm>
            <a:off x="7231500" y="2995675"/>
            <a:ext cx="1247700" cy="14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2"/>
          <p:cNvSpPr txBox="1"/>
          <p:nvPr>
            <p:ph idx="2" type="title"/>
          </p:nvPr>
        </p:nvSpPr>
        <p:spPr>
          <a:xfrm>
            <a:off x="2267723" y="2360250"/>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1400"/>
              <a:buFont typeface="Assistant"/>
              <a:buNone/>
              <a:defRPr b="1">
                <a:solidFill>
                  <a:srgbClr val="374059"/>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9" name="Google Shape;1109;p42"/>
          <p:cNvSpPr txBox="1"/>
          <p:nvPr>
            <p:ph idx="3" type="title"/>
          </p:nvPr>
        </p:nvSpPr>
        <p:spPr>
          <a:xfrm>
            <a:off x="664848" y="2360250"/>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5D8C3"/>
              </a:buClr>
              <a:buSzPts val="1400"/>
              <a:buFont typeface="Assistant"/>
              <a:buNone/>
              <a:defRPr b="1">
                <a:solidFill>
                  <a:srgbClr val="F5D8C3"/>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0" name="Google Shape;1110;p42"/>
          <p:cNvSpPr txBox="1"/>
          <p:nvPr>
            <p:ph idx="4" type="title"/>
          </p:nvPr>
        </p:nvSpPr>
        <p:spPr>
          <a:xfrm>
            <a:off x="3870598" y="2360250"/>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Assistant"/>
              <a:buNone/>
              <a:defRPr b="1">
                <a:solidFill>
                  <a:schemeClr val="dk2"/>
                </a:solidFill>
                <a:latin typeface="Assistant"/>
                <a:ea typeface="Assistant"/>
                <a:cs typeface="Assistant"/>
                <a:sym typeface="Assistant"/>
              </a:defRPr>
            </a:lvl1pPr>
            <a:lvl2pPr lvl="1" rtl="0">
              <a:spcBef>
                <a:spcPts val="0"/>
              </a:spcBef>
              <a:spcAft>
                <a:spcPts val="0"/>
              </a:spcAft>
              <a:buClr>
                <a:srgbClr val="C5D2DC"/>
              </a:buClr>
              <a:buSzPts val="1400"/>
              <a:buNone/>
              <a:defRPr>
                <a:solidFill>
                  <a:srgbClr val="C5D2DC"/>
                </a:solidFill>
              </a:defRPr>
            </a:lvl2pPr>
            <a:lvl3pPr lvl="2" rtl="0">
              <a:spcBef>
                <a:spcPts val="0"/>
              </a:spcBef>
              <a:spcAft>
                <a:spcPts val="0"/>
              </a:spcAft>
              <a:buClr>
                <a:srgbClr val="C5D2DC"/>
              </a:buClr>
              <a:buSzPts val="1400"/>
              <a:buNone/>
              <a:defRPr>
                <a:solidFill>
                  <a:srgbClr val="C5D2DC"/>
                </a:solidFill>
              </a:defRPr>
            </a:lvl3pPr>
            <a:lvl4pPr lvl="3" rtl="0">
              <a:spcBef>
                <a:spcPts val="0"/>
              </a:spcBef>
              <a:spcAft>
                <a:spcPts val="0"/>
              </a:spcAft>
              <a:buClr>
                <a:srgbClr val="C5D2DC"/>
              </a:buClr>
              <a:buSzPts val="1400"/>
              <a:buNone/>
              <a:defRPr>
                <a:solidFill>
                  <a:srgbClr val="C5D2DC"/>
                </a:solidFill>
              </a:defRPr>
            </a:lvl4pPr>
            <a:lvl5pPr lvl="4" rtl="0">
              <a:spcBef>
                <a:spcPts val="0"/>
              </a:spcBef>
              <a:spcAft>
                <a:spcPts val="0"/>
              </a:spcAft>
              <a:buClr>
                <a:srgbClr val="C5D2DC"/>
              </a:buClr>
              <a:buSzPts val="1400"/>
              <a:buNone/>
              <a:defRPr>
                <a:solidFill>
                  <a:srgbClr val="C5D2DC"/>
                </a:solidFill>
              </a:defRPr>
            </a:lvl5pPr>
            <a:lvl6pPr lvl="5" rtl="0">
              <a:spcBef>
                <a:spcPts val="0"/>
              </a:spcBef>
              <a:spcAft>
                <a:spcPts val="0"/>
              </a:spcAft>
              <a:buClr>
                <a:srgbClr val="C5D2DC"/>
              </a:buClr>
              <a:buSzPts val="1400"/>
              <a:buNone/>
              <a:defRPr>
                <a:solidFill>
                  <a:srgbClr val="C5D2DC"/>
                </a:solidFill>
              </a:defRPr>
            </a:lvl6pPr>
            <a:lvl7pPr lvl="6" rtl="0">
              <a:spcBef>
                <a:spcPts val="0"/>
              </a:spcBef>
              <a:spcAft>
                <a:spcPts val="0"/>
              </a:spcAft>
              <a:buClr>
                <a:srgbClr val="C5D2DC"/>
              </a:buClr>
              <a:buSzPts val="1400"/>
              <a:buNone/>
              <a:defRPr>
                <a:solidFill>
                  <a:srgbClr val="C5D2DC"/>
                </a:solidFill>
              </a:defRPr>
            </a:lvl7pPr>
            <a:lvl8pPr lvl="7" rtl="0">
              <a:spcBef>
                <a:spcPts val="0"/>
              </a:spcBef>
              <a:spcAft>
                <a:spcPts val="0"/>
              </a:spcAft>
              <a:buClr>
                <a:srgbClr val="C5D2DC"/>
              </a:buClr>
              <a:buSzPts val="1400"/>
              <a:buNone/>
              <a:defRPr>
                <a:solidFill>
                  <a:srgbClr val="C5D2DC"/>
                </a:solidFill>
              </a:defRPr>
            </a:lvl8pPr>
            <a:lvl9pPr lvl="8" rtl="0">
              <a:spcBef>
                <a:spcPts val="0"/>
              </a:spcBef>
              <a:spcAft>
                <a:spcPts val="0"/>
              </a:spcAft>
              <a:buClr>
                <a:srgbClr val="C5D2DC"/>
              </a:buClr>
              <a:buSzPts val="1400"/>
              <a:buNone/>
              <a:defRPr>
                <a:solidFill>
                  <a:srgbClr val="C5D2DC"/>
                </a:solidFill>
              </a:defRPr>
            </a:lvl9pPr>
          </a:lstStyle>
          <a:p/>
        </p:txBody>
      </p:sp>
      <p:sp>
        <p:nvSpPr>
          <p:cNvPr id="1111" name="Google Shape;1111;p42"/>
          <p:cNvSpPr txBox="1"/>
          <p:nvPr>
            <p:ph idx="5" type="title"/>
          </p:nvPr>
        </p:nvSpPr>
        <p:spPr>
          <a:xfrm>
            <a:off x="5551073" y="2360250"/>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ACD7E6"/>
              </a:buClr>
              <a:buSzPts val="1400"/>
              <a:buFont typeface="Assistant"/>
              <a:buNone/>
              <a:defRPr b="1">
                <a:solidFill>
                  <a:srgbClr val="ACD7E6"/>
                </a:solidFill>
                <a:latin typeface="Assistant"/>
                <a:ea typeface="Assistant"/>
                <a:cs typeface="Assistant"/>
                <a:sym typeface="Assistant"/>
              </a:defRPr>
            </a:lvl1pPr>
            <a:lvl2pPr lvl="1" rtl="0">
              <a:spcBef>
                <a:spcPts val="0"/>
              </a:spcBef>
              <a:spcAft>
                <a:spcPts val="0"/>
              </a:spcAft>
              <a:buClr>
                <a:srgbClr val="85939C"/>
              </a:buClr>
              <a:buSzPts val="1400"/>
              <a:buNone/>
              <a:defRPr>
                <a:solidFill>
                  <a:srgbClr val="85939C"/>
                </a:solidFill>
              </a:defRPr>
            </a:lvl2pPr>
            <a:lvl3pPr lvl="2" rtl="0">
              <a:spcBef>
                <a:spcPts val="0"/>
              </a:spcBef>
              <a:spcAft>
                <a:spcPts val="0"/>
              </a:spcAft>
              <a:buClr>
                <a:srgbClr val="85939C"/>
              </a:buClr>
              <a:buSzPts val="1400"/>
              <a:buNone/>
              <a:defRPr>
                <a:solidFill>
                  <a:srgbClr val="85939C"/>
                </a:solidFill>
              </a:defRPr>
            </a:lvl3pPr>
            <a:lvl4pPr lvl="3" rtl="0">
              <a:spcBef>
                <a:spcPts val="0"/>
              </a:spcBef>
              <a:spcAft>
                <a:spcPts val="0"/>
              </a:spcAft>
              <a:buClr>
                <a:srgbClr val="85939C"/>
              </a:buClr>
              <a:buSzPts val="1400"/>
              <a:buNone/>
              <a:defRPr>
                <a:solidFill>
                  <a:srgbClr val="85939C"/>
                </a:solidFill>
              </a:defRPr>
            </a:lvl4pPr>
            <a:lvl5pPr lvl="4" rtl="0">
              <a:spcBef>
                <a:spcPts val="0"/>
              </a:spcBef>
              <a:spcAft>
                <a:spcPts val="0"/>
              </a:spcAft>
              <a:buClr>
                <a:srgbClr val="85939C"/>
              </a:buClr>
              <a:buSzPts val="1400"/>
              <a:buNone/>
              <a:defRPr>
                <a:solidFill>
                  <a:srgbClr val="85939C"/>
                </a:solidFill>
              </a:defRPr>
            </a:lvl5pPr>
            <a:lvl6pPr lvl="5" rtl="0">
              <a:spcBef>
                <a:spcPts val="0"/>
              </a:spcBef>
              <a:spcAft>
                <a:spcPts val="0"/>
              </a:spcAft>
              <a:buClr>
                <a:srgbClr val="85939C"/>
              </a:buClr>
              <a:buSzPts val="1400"/>
              <a:buNone/>
              <a:defRPr>
                <a:solidFill>
                  <a:srgbClr val="85939C"/>
                </a:solidFill>
              </a:defRPr>
            </a:lvl6pPr>
            <a:lvl7pPr lvl="6" rtl="0">
              <a:spcBef>
                <a:spcPts val="0"/>
              </a:spcBef>
              <a:spcAft>
                <a:spcPts val="0"/>
              </a:spcAft>
              <a:buClr>
                <a:srgbClr val="85939C"/>
              </a:buClr>
              <a:buSzPts val="1400"/>
              <a:buNone/>
              <a:defRPr>
                <a:solidFill>
                  <a:srgbClr val="85939C"/>
                </a:solidFill>
              </a:defRPr>
            </a:lvl7pPr>
            <a:lvl8pPr lvl="7" rtl="0">
              <a:spcBef>
                <a:spcPts val="0"/>
              </a:spcBef>
              <a:spcAft>
                <a:spcPts val="0"/>
              </a:spcAft>
              <a:buClr>
                <a:srgbClr val="85939C"/>
              </a:buClr>
              <a:buSzPts val="1400"/>
              <a:buNone/>
              <a:defRPr>
                <a:solidFill>
                  <a:srgbClr val="85939C"/>
                </a:solidFill>
              </a:defRPr>
            </a:lvl8pPr>
            <a:lvl9pPr lvl="8" rtl="0">
              <a:spcBef>
                <a:spcPts val="0"/>
              </a:spcBef>
              <a:spcAft>
                <a:spcPts val="0"/>
              </a:spcAft>
              <a:buClr>
                <a:srgbClr val="85939C"/>
              </a:buClr>
              <a:buSzPts val="1400"/>
              <a:buNone/>
              <a:defRPr>
                <a:solidFill>
                  <a:srgbClr val="85939C"/>
                </a:solidFill>
              </a:defRPr>
            </a:lvl9pPr>
          </a:lstStyle>
          <a:p/>
        </p:txBody>
      </p:sp>
      <p:sp>
        <p:nvSpPr>
          <p:cNvPr id="1112" name="Google Shape;1112;p42"/>
          <p:cNvSpPr txBox="1"/>
          <p:nvPr>
            <p:ph idx="6" type="title"/>
          </p:nvPr>
        </p:nvSpPr>
        <p:spPr>
          <a:xfrm>
            <a:off x="7231548" y="2360250"/>
            <a:ext cx="1247700" cy="41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113" name="Google Shape;1113;p42"/>
          <p:cNvSpPr txBox="1"/>
          <p:nvPr>
            <p:ph idx="1" type="body"/>
          </p:nvPr>
        </p:nvSpPr>
        <p:spPr>
          <a:xfrm>
            <a:off x="664850" y="3271075"/>
            <a:ext cx="1247700" cy="13806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1114" name="Google Shape;1114;p42"/>
          <p:cNvSpPr txBox="1"/>
          <p:nvPr>
            <p:ph idx="7" type="body"/>
          </p:nvPr>
        </p:nvSpPr>
        <p:spPr>
          <a:xfrm>
            <a:off x="2267750" y="3271075"/>
            <a:ext cx="1247700" cy="13806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1115" name="Google Shape;1115;p42"/>
          <p:cNvSpPr txBox="1"/>
          <p:nvPr>
            <p:ph idx="8" type="body"/>
          </p:nvPr>
        </p:nvSpPr>
        <p:spPr>
          <a:xfrm>
            <a:off x="3870638" y="3271075"/>
            <a:ext cx="1247700" cy="13806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1116" name="Google Shape;1116;p42"/>
          <p:cNvSpPr txBox="1"/>
          <p:nvPr>
            <p:ph idx="9" type="body"/>
          </p:nvPr>
        </p:nvSpPr>
        <p:spPr>
          <a:xfrm>
            <a:off x="5558275" y="3271075"/>
            <a:ext cx="1247700" cy="13806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1117" name="Google Shape;1117;p42"/>
          <p:cNvSpPr txBox="1"/>
          <p:nvPr>
            <p:ph idx="13" type="body"/>
          </p:nvPr>
        </p:nvSpPr>
        <p:spPr>
          <a:xfrm>
            <a:off x="7245900" y="3271075"/>
            <a:ext cx="1247700" cy="13806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1118" name="Google Shape;1118;p42"/>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e - 6">
  <p:cSld name="TITLE_AND_BODY_1_3_2_6_1_1">
    <p:bg>
      <p:bgPr>
        <a:solidFill>
          <a:schemeClr val="lt1"/>
        </a:solidFill>
      </p:bgPr>
    </p:bg>
    <p:spTree>
      <p:nvGrpSpPr>
        <p:cNvPr id="1119" name="Shape 1119"/>
        <p:cNvGrpSpPr/>
        <p:nvPr/>
      </p:nvGrpSpPr>
      <p:grpSpPr>
        <a:xfrm>
          <a:off x="0" y="0"/>
          <a:ext cx="0" cy="0"/>
          <a:chOff x="0" y="0"/>
          <a:chExt cx="0" cy="0"/>
        </a:xfrm>
      </p:grpSpPr>
      <p:sp>
        <p:nvSpPr>
          <p:cNvPr id="1120" name="Google Shape;1120;p43"/>
          <p:cNvSpPr txBox="1"/>
          <p:nvPr>
            <p:ph idx="1" type="subTitle"/>
          </p:nvPr>
        </p:nvSpPr>
        <p:spPr>
          <a:xfrm>
            <a:off x="5584988" y="1511598"/>
            <a:ext cx="2786700" cy="344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Assistant"/>
              <a:buNone/>
              <a:defRPr sz="1000">
                <a:latin typeface="Assistant"/>
                <a:ea typeface="Assistant"/>
                <a:cs typeface="Assistant"/>
                <a:sym typeface="Assistant"/>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21" name="Google Shape;1121;p43"/>
          <p:cNvSpPr txBox="1"/>
          <p:nvPr>
            <p:ph idx="2" type="subTitle"/>
          </p:nvPr>
        </p:nvSpPr>
        <p:spPr>
          <a:xfrm>
            <a:off x="5571463" y="1989623"/>
            <a:ext cx="2786700" cy="344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Assistant"/>
              <a:buNone/>
              <a:defRPr sz="1000">
                <a:latin typeface="Assistant"/>
                <a:ea typeface="Assistant"/>
                <a:cs typeface="Assistant"/>
                <a:sym typeface="Assistant"/>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22" name="Google Shape;1122;p43"/>
          <p:cNvSpPr txBox="1"/>
          <p:nvPr>
            <p:ph idx="3" type="subTitle"/>
          </p:nvPr>
        </p:nvSpPr>
        <p:spPr>
          <a:xfrm>
            <a:off x="5584988" y="2471236"/>
            <a:ext cx="2786700" cy="344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Assistant"/>
              <a:buNone/>
              <a:defRPr sz="1000">
                <a:latin typeface="Assistant"/>
                <a:ea typeface="Assistant"/>
                <a:cs typeface="Assistant"/>
                <a:sym typeface="Assistant"/>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23" name="Google Shape;1123;p43"/>
          <p:cNvSpPr txBox="1"/>
          <p:nvPr>
            <p:ph idx="4" type="subTitle"/>
          </p:nvPr>
        </p:nvSpPr>
        <p:spPr>
          <a:xfrm>
            <a:off x="5571463" y="2949261"/>
            <a:ext cx="2786700" cy="344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Assistant"/>
              <a:buNone/>
              <a:defRPr sz="1000">
                <a:latin typeface="Assistant"/>
                <a:ea typeface="Assistant"/>
                <a:cs typeface="Assistant"/>
                <a:sym typeface="Assistant"/>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24" name="Google Shape;1124;p43"/>
          <p:cNvSpPr txBox="1"/>
          <p:nvPr>
            <p:ph idx="5" type="subTitle"/>
          </p:nvPr>
        </p:nvSpPr>
        <p:spPr>
          <a:xfrm>
            <a:off x="5584988" y="3430886"/>
            <a:ext cx="2786700" cy="344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Assistant"/>
              <a:buNone/>
              <a:defRPr sz="1000">
                <a:latin typeface="Assistant"/>
                <a:ea typeface="Assistant"/>
                <a:cs typeface="Assistant"/>
                <a:sym typeface="Assistant"/>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25" name="Google Shape;1125;p43"/>
          <p:cNvSpPr txBox="1"/>
          <p:nvPr>
            <p:ph idx="6" type="subTitle"/>
          </p:nvPr>
        </p:nvSpPr>
        <p:spPr>
          <a:xfrm>
            <a:off x="5571463" y="3908911"/>
            <a:ext cx="2786700" cy="344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Assistant"/>
              <a:buNone/>
              <a:defRPr sz="1000">
                <a:latin typeface="Assistant"/>
                <a:ea typeface="Assistant"/>
                <a:cs typeface="Assistant"/>
                <a:sym typeface="Assistant"/>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26" name="Google Shape;1126;p4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1127" name="Google Shape;1127;p43"/>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128" name="Google Shape;1128;p43"/>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1129" name="Google Shape;1129;p4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130" name="Google Shape;1130;p43"/>
          <p:cNvSpPr/>
          <p:nvPr/>
        </p:nvSpPr>
        <p:spPr>
          <a:xfrm>
            <a:off x="1748522" y="3364070"/>
            <a:ext cx="1827373" cy="554243"/>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200" u="none" cap="none" strike="noStrike">
              <a:solidFill>
                <a:srgbClr val="FFFFFF"/>
              </a:solidFill>
              <a:latin typeface="Inria Sans"/>
              <a:ea typeface="Inria Sans"/>
              <a:cs typeface="Inria Sans"/>
              <a:sym typeface="Inria Sans"/>
            </a:endParaRPr>
          </a:p>
        </p:txBody>
      </p:sp>
      <p:sp>
        <p:nvSpPr>
          <p:cNvPr id="1131" name="Google Shape;1131;p43"/>
          <p:cNvSpPr/>
          <p:nvPr/>
        </p:nvSpPr>
        <p:spPr>
          <a:xfrm>
            <a:off x="1974391" y="3852575"/>
            <a:ext cx="1377910" cy="541775"/>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200" u="none" cap="none" strike="noStrike">
              <a:solidFill>
                <a:srgbClr val="1D4C7A"/>
              </a:solidFill>
              <a:latin typeface="Inria Sans"/>
              <a:ea typeface="Inria Sans"/>
              <a:cs typeface="Inria Sans"/>
              <a:sym typeface="Inria Sans"/>
            </a:endParaRPr>
          </a:p>
        </p:txBody>
      </p:sp>
      <p:sp>
        <p:nvSpPr>
          <p:cNvPr id="1132" name="Google Shape;1132;p43"/>
          <p:cNvSpPr/>
          <p:nvPr/>
        </p:nvSpPr>
        <p:spPr>
          <a:xfrm>
            <a:off x="863211" y="1444050"/>
            <a:ext cx="3600274" cy="576911"/>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200" u="none" cap="none" strike="noStrike">
              <a:solidFill>
                <a:srgbClr val="FFFFFF"/>
              </a:solidFill>
              <a:latin typeface="Inria Sans"/>
              <a:ea typeface="Inria Sans"/>
              <a:cs typeface="Inria Sans"/>
              <a:sym typeface="Inria Sans"/>
            </a:endParaRPr>
          </a:p>
        </p:txBody>
      </p:sp>
      <p:sp>
        <p:nvSpPr>
          <p:cNvPr id="1133" name="Google Shape;1133;p43"/>
          <p:cNvSpPr/>
          <p:nvPr/>
        </p:nvSpPr>
        <p:spPr>
          <a:xfrm>
            <a:off x="1305867" y="2402927"/>
            <a:ext cx="2714957" cy="564446"/>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rgbClr val="ACD7E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200" u="none" cap="none" strike="noStrike">
              <a:solidFill>
                <a:srgbClr val="FFFFFF"/>
              </a:solidFill>
              <a:latin typeface="Inria Sans"/>
              <a:ea typeface="Inria Sans"/>
              <a:cs typeface="Inria Sans"/>
              <a:sym typeface="Inria Sans"/>
            </a:endParaRPr>
          </a:p>
        </p:txBody>
      </p:sp>
      <p:sp>
        <p:nvSpPr>
          <p:cNvPr id="1134" name="Google Shape;1134;p43"/>
          <p:cNvSpPr/>
          <p:nvPr/>
        </p:nvSpPr>
        <p:spPr>
          <a:xfrm>
            <a:off x="1086810" y="1923488"/>
            <a:ext cx="3154201" cy="57124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rgbClr val="78909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200" u="none" cap="none" strike="noStrike">
              <a:solidFill>
                <a:srgbClr val="FFFFFF"/>
              </a:solidFill>
              <a:latin typeface="Inria Sans"/>
              <a:ea typeface="Inria Sans"/>
              <a:cs typeface="Inria Sans"/>
              <a:sym typeface="Inria Sans"/>
            </a:endParaRPr>
          </a:p>
        </p:txBody>
      </p:sp>
      <p:sp>
        <p:nvSpPr>
          <p:cNvPr id="1135" name="Google Shape;1135;p43"/>
          <p:cNvSpPr/>
          <p:nvPr/>
        </p:nvSpPr>
        <p:spPr>
          <a:xfrm>
            <a:off x="1526060" y="2882364"/>
            <a:ext cx="2272296" cy="562177"/>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200" u="none" cap="none" strike="noStrike">
              <a:solidFill>
                <a:srgbClr val="FFFFFF"/>
              </a:solidFill>
              <a:latin typeface="Inria Sans"/>
              <a:ea typeface="Inria Sans"/>
              <a:cs typeface="Inria Sans"/>
              <a:sym typeface="Inria Sans"/>
            </a:endParaRPr>
          </a:p>
        </p:txBody>
      </p:sp>
      <p:sp>
        <p:nvSpPr>
          <p:cNvPr id="1136" name="Google Shape;1136;p43"/>
          <p:cNvSpPr/>
          <p:nvPr/>
        </p:nvSpPr>
        <p:spPr>
          <a:xfrm>
            <a:off x="855267" y="1150493"/>
            <a:ext cx="3602907" cy="396816"/>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200" u="none" cap="none" strike="noStrike">
              <a:solidFill>
                <a:srgbClr val="FFFFFF"/>
              </a:solidFill>
              <a:latin typeface="Inria Sans"/>
              <a:ea typeface="Inria Sans"/>
              <a:cs typeface="Inria Sans"/>
              <a:sym typeface="Inria Sans"/>
            </a:endParaRPr>
          </a:p>
        </p:txBody>
      </p:sp>
      <p:cxnSp>
        <p:nvCxnSpPr>
          <p:cNvPr id="1137" name="Google Shape;1137;p43"/>
          <p:cNvCxnSpPr/>
          <p:nvPr/>
        </p:nvCxnSpPr>
        <p:spPr>
          <a:xfrm>
            <a:off x="4230587" y="1687525"/>
            <a:ext cx="1220100" cy="0"/>
          </a:xfrm>
          <a:prstGeom prst="straightConnector1">
            <a:avLst/>
          </a:prstGeom>
          <a:noFill/>
          <a:ln cap="flat" cmpd="sng" w="9525">
            <a:solidFill>
              <a:schemeClr val="dk1"/>
            </a:solidFill>
            <a:prstDash val="solid"/>
            <a:round/>
            <a:headEnd len="med" w="med" type="oval"/>
            <a:tailEnd len="med" w="med" type="oval"/>
          </a:ln>
        </p:spPr>
      </p:cxnSp>
      <p:cxnSp>
        <p:nvCxnSpPr>
          <p:cNvPr id="1138" name="Google Shape;1138;p43"/>
          <p:cNvCxnSpPr/>
          <p:nvPr/>
        </p:nvCxnSpPr>
        <p:spPr>
          <a:xfrm>
            <a:off x="4050867" y="2169150"/>
            <a:ext cx="1399800" cy="0"/>
          </a:xfrm>
          <a:prstGeom prst="straightConnector1">
            <a:avLst/>
          </a:prstGeom>
          <a:noFill/>
          <a:ln cap="flat" cmpd="sng" w="9525">
            <a:solidFill>
              <a:srgbClr val="78909C"/>
            </a:solidFill>
            <a:prstDash val="solid"/>
            <a:round/>
            <a:headEnd len="med" w="med" type="oval"/>
            <a:tailEnd len="med" w="med" type="oval"/>
          </a:ln>
        </p:spPr>
      </p:cxnSp>
      <p:cxnSp>
        <p:nvCxnSpPr>
          <p:cNvPr id="1139" name="Google Shape;1139;p43"/>
          <p:cNvCxnSpPr/>
          <p:nvPr/>
        </p:nvCxnSpPr>
        <p:spPr>
          <a:xfrm>
            <a:off x="3795474" y="2650775"/>
            <a:ext cx="1655100" cy="0"/>
          </a:xfrm>
          <a:prstGeom prst="straightConnector1">
            <a:avLst/>
          </a:prstGeom>
          <a:noFill/>
          <a:ln cap="flat" cmpd="sng" w="9525">
            <a:solidFill>
              <a:srgbClr val="ACD7E6"/>
            </a:solidFill>
            <a:prstDash val="solid"/>
            <a:round/>
            <a:headEnd len="med" w="med" type="oval"/>
            <a:tailEnd len="med" w="med" type="oval"/>
          </a:ln>
        </p:spPr>
      </p:cxnSp>
      <p:cxnSp>
        <p:nvCxnSpPr>
          <p:cNvPr id="1140" name="Google Shape;1140;p43"/>
          <p:cNvCxnSpPr/>
          <p:nvPr/>
        </p:nvCxnSpPr>
        <p:spPr>
          <a:xfrm>
            <a:off x="3577917" y="3132375"/>
            <a:ext cx="1872600" cy="0"/>
          </a:xfrm>
          <a:prstGeom prst="straightConnector1">
            <a:avLst/>
          </a:prstGeom>
          <a:noFill/>
          <a:ln cap="flat" cmpd="sng" w="9525">
            <a:solidFill>
              <a:schemeClr val="accent2"/>
            </a:solidFill>
            <a:prstDash val="solid"/>
            <a:round/>
            <a:headEnd len="med" w="med" type="oval"/>
            <a:tailEnd len="med" w="med" type="oval"/>
          </a:ln>
        </p:spPr>
      </p:cxnSp>
      <p:cxnSp>
        <p:nvCxnSpPr>
          <p:cNvPr id="1141" name="Google Shape;1141;p43"/>
          <p:cNvCxnSpPr/>
          <p:nvPr/>
        </p:nvCxnSpPr>
        <p:spPr>
          <a:xfrm>
            <a:off x="3341427" y="3614000"/>
            <a:ext cx="2109300" cy="0"/>
          </a:xfrm>
          <a:prstGeom prst="straightConnector1">
            <a:avLst/>
          </a:prstGeom>
          <a:noFill/>
          <a:ln cap="flat" cmpd="sng" w="9525">
            <a:solidFill>
              <a:srgbClr val="FF9900"/>
            </a:solidFill>
            <a:prstDash val="solid"/>
            <a:round/>
            <a:headEnd len="med" w="med" type="oval"/>
            <a:tailEnd len="med" w="med" type="oval"/>
          </a:ln>
        </p:spPr>
      </p:cxnSp>
      <p:cxnSp>
        <p:nvCxnSpPr>
          <p:cNvPr id="1142" name="Google Shape;1142;p43"/>
          <p:cNvCxnSpPr/>
          <p:nvPr/>
        </p:nvCxnSpPr>
        <p:spPr>
          <a:xfrm>
            <a:off x="3095500" y="4095600"/>
            <a:ext cx="2345400" cy="0"/>
          </a:xfrm>
          <a:prstGeom prst="straightConnector1">
            <a:avLst/>
          </a:prstGeom>
          <a:noFill/>
          <a:ln cap="flat" cmpd="sng" w="9525">
            <a:solidFill>
              <a:schemeClr val="accent4"/>
            </a:solidFill>
            <a:prstDash val="solid"/>
            <a:round/>
            <a:headEnd len="med" w="med" type="oval"/>
            <a:tailEnd len="med" w="med" type="oval"/>
          </a:ln>
        </p:spPr>
      </p:cxnSp>
      <p:sp>
        <p:nvSpPr>
          <p:cNvPr id="1143" name="Google Shape;1143;p43"/>
          <p:cNvSpPr txBox="1"/>
          <p:nvPr>
            <p:ph idx="7" type="title"/>
          </p:nvPr>
        </p:nvSpPr>
        <p:spPr>
          <a:xfrm>
            <a:off x="2177900" y="3965041"/>
            <a:ext cx="972000" cy="396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Assistant"/>
              <a:buNone/>
              <a:defRPr b="1" sz="1200">
                <a:solidFill>
                  <a:schemeClr val="lt1"/>
                </a:solidFill>
                <a:latin typeface="Assistant"/>
                <a:ea typeface="Assistant"/>
                <a:cs typeface="Assistant"/>
                <a:sym typeface="Assistant"/>
              </a:defRPr>
            </a:lvl1pPr>
            <a:lvl2pPr lvl="1" algn="ctr">
              <a:spcBef>
                <a:spcPts val="0"/>
              </a:spcBef>
              <a:spcAft>
                <a:spcPts val="0"/>
              </a:spcAft>
              <a:buClr>
                <a:schemeClr val="lt1"/>
              </a:buClr>
              <a:buSzPts val="1400"/>
              <a:buNone/>
              <a:defRPr b="1">
                <a:solidFill>
                  <a:schemeClr val="lt1"/>
                </a:solidFill>
              </a:defRPr>
            </a:lvl2pPr>
            <a:lvl3pPr lvl="2" algn="ctr">
              <a:spcBef>
                <a:spcPts val="0"/>
              </a:spcBef>
              <a:spcAft>
                <a:spcPts val="0"/>
              </a:spcAft>
              <a:buClr>
                <a:schemeClr val="lt1"/>
              </a:buClr>
              <a:buSzPts val="1400"/>
              <a:buNone/>
              <a:defRPr b="1">
                <a:solidFill>
                  <a:schemeClr val="lt1"/>
                </a:solidFill>
              </a:defRPr>
            </a:lvl3pPr>
            <a:lvl4pPr lvl="3" algn="ctr">
              <a:spcBef>
                <a:spcPts val="0"/>
              </a:spcBef>
              <a:spcAft>
                <a:spcPts val="0"/>
              </a:spcAft>
              <a:buClr>
                <a:schemeClr val="lt1"/>
              </a:buClr>
              <a:buSzPts val="1400"/>
              <a:buNone/>
              <a:defRPr b="1">
                <a:solidFill>
                  <a:schemeClr val="lt1"/>
                </a:solidFill>
              </a:defRPr>
            </a:lvl4pPr>
            <a:lvl5pPr lvl="4" algn="ctr">
              <a:spcBef>
                <a:spcPts val="0"/>
              </a:spcBef>
              <a:spcAft>
                <a:spcPts val="0"/>
              </a:spcAft>
              <a:buClr>
                <a:schemeClr val="lt1"/>
              </a:buClr>
              <a:buSzPts val="1400"/>
              <a:buNone/>
              <a:defRPr b="1">
                <a:solidFill>
                  <a:schemeClr val="lt1"/>
                </a:solidFill>
              </a:defRPr>
            </a:lvl5pPr>
            <a:lvl6pPr lvl="5" algn="ctr">
              <a:spcBef>
                <a:spcPts val="0"/>
              </a:spcBef>
              <a:spcAft>
                <a:spcPts val="0"/>
              </a:spcAft>
              <a:buClr>
                <a:schemeClr val="lt1"/>
              </a:buClr>
              <a:buSzPts val="1400"/>
              <a:buNone/>
              <a:defRPr b="1">
                <a:solidFill>
                  <a:schemeClr val="lt1"/>
                </a:solidFill>
              </a:defRPr>
            </a:lvl6pPr>
            <a:lvl7pPr lvl="6" algn="ctr">
              <a:spcBef>
                <a:spcPts val="0"/>
              </a:spcBef>
              <a:spcAft>
                <a:spcPts val="0"/>
              </a:spcAft>
              <a:buClr>
                <a:schemeClr val="lt1"/>
              </a:buClr>
              <a:buSzPts val="1400"/>
              <a:buNone/>
              <a:defRPr b="1">
                <a:solidFill>
                  <a:schemeClr val="lt1"/>
                </a:solidFill>
              </a:defRPr>
            </a:lvl7pPr>
            <a:lvl8pPr lvl="7" algn="ctr">
              <a:spcBef>
                <a:spcPts val="0"/>
              </a:spcBef>
              <a:spcAft>
                <a:spcPts val="0"/>
              </a:spcAft>
              <a:buClr>
                <a:schemeClr val="lt1"/>
              </a:buClr>
              <a:buSzPts val="1400"/>
              <a:buNone/>
              <a:defRPr b="1">
                <a:solidFill>
                  <a:schemeClr val="lt1"/>
                </a:solidFill>
              </a:defRPr>
            </a:lvl8pPr>
            <a:lvl9pPr lvl="8" algn="ctr">
              <a:spcBef>
                <a:spcPts val="0"/>
              </a:spcBef>
              <a:spcAft>
                <a:spcPts val="0"/>
              </a:spcAft>
              <a:buClr>
                <a:schemeClr val="lt1"/>
              </a:buClr>
              <a:buSzPts val="1400"/>
              <a:buNone/>
              <a:defRPr b="1">
                <a:solidFill>
                  <a:schemeClr val="lt1"/>
                </a:solidFill>
              </a:defRPr>
            </a:lvl9pPr>
          </a:lstStyle>
          <a:p/>
        </p:txBody>
      </p:sp>
      <p:sp>
        <p:nvSpPr>
          <p:cNvPr id="1144" name="Google Shape;1144;p43"/>
          <p:cNvSpPr txBox="1"/>
          <p:nvPr>
            <p:ph idx="8" type="title"/>
          </p:nvPr>
        </p:nvSpPr>
        <p:spPr>
          <a:xfrm>
            <a:off x="2050425" y="3499423"/>
            <a:ext cx="1212600" cy="39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200"/>
              <a:buFont typeface="Assistant"/>
              <a:buNone/>
              <a:defRPr b="1" sz="1200">
                <a:solidFill>
                  <a:schemeClr val="lt1"/>
                </a:solidFill>
                <a:latin typeface="Assistant"/>
                <a:ea typeface="Assistant"/>
                <a:cs typeface="Assistant"/>
                <a:sym typeface="Assistant"/>
              </a:defRPr>
            </a:lvl1pPr>
            <a:lvl2pPr lvl="1" rtl="0" algn="ctr">
              <a:spcBef>
                <a:spcPts val="0"/>
              </a:spcBef>
              <a:spcAft>
                <a:spcPts val="0"/>
              </a:spcAft>
              <a:buClr>
                <a:schemeClr val="lt1"/>
              </a:buClr>
              <a:buSzPts val="1400"/>
              <a:buNone/>
              <a:defRPr b="1">
                <a:solidFill>
                  <a:schemeClr val="lt1"/>
                </a:solidFill>
              </a:defRPr>
            </a:lvl2pPr>
            <a:lvl3pPr lvl="2" rtl="0" algn="ctr">
              <a:spcBef>
                <a:spcPts val="0"/>
              </a:spcBef>
              <a:spcAft>
                <a:spcPts val="0"/>
              </a:spcAft>
              <a:buClr>
                <a:schemeClr val="lt1"/>
              </a:buClr>
              <a:buSzPts val="1400"/>
              <a:buNone/>
              <a:defRPr b="1">
                <a:solidFill>
                  <a:schemeClr val="lt1"/>
                </a:solidFill>
              </a:defRPr>
            </a:lvl3pPr>
            <a:lvl4pPr lvl="3" rtl="0" algn="ctr">
              <a:spcBef>
                <a:spcPts val="0"/>
              </a:spcBef>
              <a:spcAft>
                <a:spcPts val="0"/>
              </a:spcAft>
              <a:buClr>
                <a:schemeClr val="lt1"/>
              </a:buClr>
              <a:buSzPts val="1400"/>
              <a:buNone/>
              <a:defRPr b="1">
                <a:solidFill>
                  <a:schemeClr val="lt1"/>
                </a:solidFill>
              </a:defRPr>
            </a:lvl4pPr>
            <a:lvl5pPr lvl="4" rtl="0" algn="ctr">
              <a:spcBef>
                <a:spcPts val="0"/>
              </a:spcBef>
              <a:spcAft>
                <a:spcPts val="0"/>
              </a:spcAft>
              <a:buClr>
                <a:schemeClr val="lt1"/>
              </a:buClr>
              <a:buSzPts val="1400"/>
              <a:buNone/>
              <a:defRPr b="1">
                <a:solidFill>
                  <a:schemeClr val="lt1"/>
                </a:solidFill>
              </a:defRPr>
            </a:lvl5pPr>
            <a:lvl6pPr lvl="5" rtl="0" algn="ctr">
              <a:spcBef>
                <a:spcPts val="0"/>
              </a:spcBef>
              <a:spcAft>
                <a:spcPts val="0"/>
              </a:spcAft>
              <a:buClr>
                <a:schemeClr val="lt1"/>
              </a:buClr>
              <a:buSzPts val="1400"/>
              <a:buNone/>
              <a:defRPr b="1">
                <a:solidFill>
                  <a:schemeClr val="lt1"/>
                </a:solidFill>
              </a:defRPr>
            </a:lvl6pPr>
            <a:lvl7pPr lvl="6" rtl="0" algn="ctr">
              <a:spcBef>
                <a:spcPts val="0"/>
              </a:spcBef>
              <a:spcAft>
                <a:spcPts val="0"/>
              </a:spcAft>
              <a:buClr>
                <a:schemeClr val="lt1"/>
              </a:buClr>
              <a:buSzPts val="1400"/>
              <a:buNone/>
              <a:defRPr b="1">
                <a:solidFill>
                  <a:schemeClr val="lt1"/>
                </a:solidFill>
              </a:defRPr>
            </a:lvl7pPr>
            <a:lvl8pPr lvl="7" rtl="0" algn="ctr">
              <a:spcBef>
                <a:spcPts val="0"/>
              </a:spcBef>
              <a:spcAft>
                <a:spcPts val="0"/>
              </a:spcAft>
              <a:buClr>
                <a:schemeClr val="lt1"/>
              </a:buClr>
              <a:buSzPts val="1400"/>
              <a:buNone/>
              <a:defRPr b="1">
                <a:solidFill>
                  <a:schemeClr val="lt1"/>
                </a:solidFill>
              </a:defRPr>
            </a:lvl8pPr>
            <a:lvl9pPr lvl="8" rtl="0" algn="ctr">
              <a:spcBef>
                <a:spcPts val="0"/>
              </a:spcBef>
              <a:spcAft>
                <a:spcPts val="0"/>
              </a:spcAft>
              <a:buClr>
                <a:schemeClr val="lt1"/>
              </a:buClr>
              <a:buSzPts val="1400"/>
              <a:buNone/>
              <a:defRPr b="1">
                <a:solidFill>
                  <a:schemeClr val="lt1"/>
                </a:solidFill>
              </a:defRPr>
            </a:lvl9pPr>
          </a:lstStyle>
          <a:p/>
        </p:txBody>
      </p:sp>
      <p:sp>
        <p:nvSpPr>
          <p:cNvPr id="1145" name="Google Shape;1145;p43"/>
          <p:cNvSpPr txBox="1"/>
          <p:nvPr>
            <p:ph idx="9" type="title"/>
          </p:nvPr>
        </p:nvSpPr>
        <p:spPr>
          <a:xfrm>
            <a:off x="1974950" y="3023795"/>
            <a:ext cx="1377900" cy="39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200"/>
              <a:buFont typeface="Assistant"/>
              <a:buNone/>
              <a:defRPr b="1" sz="1200">
                <a:solidFill>
                  <a:schemeClr val="lt1"/>
                </a:solidFill>
                <a:latin typeface="Assistant"/>
                <a:ea typeface="Assistant"/>
                <a:cs typeface="Assistant"/>
                <a:sym typeface="Assistant"/>
              </a:defRPr>
            </a:lvl1pPr>
            <a:lvl2pPr lvl="1" rtl="0" algn="ctr">
              <a:spcBef>
                <a:spcPts val="0"/>
              </a:spcBef>
              <a:spcAft>
                <a:spcPts val="0"/>
              </a:spcAft>
              <a:buClr>
                <a:schemeClr val="lt1"/>
              </a:buClr>
              <a:buSzPts val="1400"/>
              <a:buNone/>
              <a:defRPr b="1">
                <a:solidFill>
                  <a:schemeClr val="lt1"/>
                </a:solidFill>
              </a:defRPr>
            </a:lvl2pPr>
            <a:lvl3pPr lvl="2" rtl="0" algn="ctr">
              <a:spcBef>
                <a:spcPts val="0"/>
              </a:spcBef>
              <a:spcAft>
                <a:spcPts val="0"/>
              </a:spcAft>
              <a:buClr>
                <a:schemeClr val="lt1"/>
              </a:buClr>
              <a:buSzPts val="1400"/>
              <a:buNone/>
              <a:defRPr b="1">
                <a:solidFill>
                  <a:schemeClr val="lt1"/>
                </a:solidFill>
              </a:defRPr>
            </a:lvl3pPr>
            <a:lvl4pPr lvl="3" rtl="0" algn="ctr">
              <a:spcBef>
                <a:spcPts val="0"/>
              </a:spcBef>
              <a:spcAft>
                <a:spcPts val="0"/>
              </a:spcAft>
              <a:buClr>
                <a:schemeClr val="lt1"/>
              </a:buClr>
              <a:buSzPts val="1400"/>
              <a:buNone/>
              <a:defRPr b="1">
                <a:solidFill>
                  <a:schemeClr val="lt1"/>
                </a:solidFill>
              </a:defRPr>
            </a:lvl4pPr>
            <a:lvl5pPr lvl="4" rtl="0" algn="ctr">
              <a:spcBef>
                <a:spcPts val="0"/>
              </a:spcBef>
              <a:spcAft>
                <a:spcPts val="0"/>
              </a:spcAft>
              <a:buClr>
                <a:schemeClr val="lt1"/>
              </a:buClr>
              <a:buSzPts val="1400"/>
              <a:buNone/>
              <a:defRPr b="1">
                <a:solidFill>
                  <a:schemeClr val="lt1"/>
                </a:solidFill>
              </a:defRPr>
            </a:lvl5pPr>
            <a:lvl6pPr lvl="5" rtl="0" algn="ctr">
              <a:spcBef>
                <a:spcPts val="0"/>
              </a:spcBef>
              <a:spcAft>
                <a:spcPts val="0"/>
              </a:spcAft>
              <a:buClr>
                <a:schemeClr val="lt1"/>
              </a:buClr>
              <a:buSzPts val="1400"/>
              <a:buNone/>
              <a:defRPr b="1">
                <a:solidFill>
                  <a:schemeClr val="lt1"/>
                </a:solidFill>
              </a:defRPr>
            </a:lvl6pPr>
            <a:lvl7pPr lvl="6" rtl="0" algn="ctr">
              <a:spcBef>
                <a:spcPts val="0"/>
              </a:spcBef>
              <a:spcAft>
                <a:spcPts val="0"/>
              </a:spcAft>
              <a:buClr>
                <a:schemeClr val="lt1"/>
              </a:buClr>
              <a:buSzPts val="1400"/>
              <a:buNone/>
              <a:defRPr b="1">
                <a:solidFill>
                  <a:schemeClr val="lt1"/>
                </a:solidFill>
              </a:defRPr>
            </a:lvl7pPr>
            <a:lvl8pPr lvl="7" rtl="0" algn="ctr">
              <a:spcBef>
                <a:spcPts val="0"/>
              </a:spcBef>
              <a:spcAft>
                <a:spcPts val="0"/>
              </a:spcAft>
              <a:buClr>
                <a:schemeClr val="lt1"/>
              </a:buClr>
              <a:buSzPts val="1400"/>
              <a:buNone/>
              <a:defRPr b="1">
                <a:solidFill>
                  <a:schemeClr val="lt1"/>
                </a:solidFill>
              </a:defRPr>
            </a:lvl8pPr>
            <a:lvl9pPr lvl="8" rtl="0" algn="ctr">
              <a:spcBef>
                <a:spcPts val="0"/>
              </a:spcBef>
              <a:spcAft>
                <a:spcPts val="0"/>
              </a:spcAft>
              <a:buClr>
                <a:schemeClr val="lt1"/>
              </a:buClr>
              <a:buSzPts val="1400"/>
              <a:buNone/>
              <a:defRPr b="1">
                <a:solidFill>
                  <a:schemeClr val="lt1"/>
                </a:solidFill>
              </a:defRPr>
            </a:lvl9pPr>
          </a:lstStyle>
          <a:p/>
        </p:txBody>
      </p:sp>
      <p:sp>
        <p:nvSpPr>
          <p:cNvPr id="1146" name="Google Shape;1146;p43"/>
          <p:cNvSpPr txBox="1"/>
          <p:nvPr>
            <p:ph idx="13" type="title"/>
          </p:nvPr>
        </p:nvSpPr>
        <p:spPr>
          <a:xfrm>
            <a:off x="1852850" y="2560802"/>
            <a:ext cx="1622100" cy="39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200"/>
              <a:buFont typeface="Assistant"/>
              <a:buNone/>
              <a:defRPr b="1" sz="1200">
                <a:solidFill>
                  <a:schemeClr val="lt1"/>
                </a:solidFill>
                <a:latin typeface="Assistant"/>
                <a:ea typeface="Assistant"/>
                <a:cs typeface="Assistant"/>
                <a:sym typeface="Assistant"/>
              </a:defRPr>
            </a:lvl1pPr>
            <a:lvl2pPr lvl="1" rtl="0" algn="ctr">
              <a:spcBef>
                <a:spcPts val="0"/>
              </a:spcBef>
              <a:spcAft>
                <a:spcPts val="0"/>
              </a:spcAft>
              <a:buClr>
                <a:schemeClr val="lt1"/>
              </a:buClr>
              <a:buSzPts val="1400"/>
              <a:buNone/>
              <a:defRPr b="1">
                <a:solidFill>
                  <a:schemeClr val="lt1"/>
                </a:solidFill>
              </a:defRPr>
            </a:lvl2pPr>
            <a:lvl3pPr lvl="2" rtl="0" algn="ctr">
              <a:spcBef>
                <a:spcPts val="0"/>
              </a:spcBef>
              <a:spcAft>
                <a:spcPts val="0"/>
              </a:spcAft>
              <a:buClr>
                <a:schemeClr val="lt1"/>
              </a:buClr>
              <a:buSzPts val="1400"/>
              <a:buNone/>
              <a:defRPr b="1">
                <a:solidFill>
                  <a:schemeClr val="lt1"/>
                </a:solidFill>
              </a:defRPr>
            </a:lvl3pPr>
            <a:lvl4pPr lvl="3" rtl="0" algn="ctr">
              <a:spcBef>
                <a:spcPts val="0"/>
              </a:spcBef>
              <a:spcAft>
                <a:spcPts val="0"/>
              </a:spcAft>
              <a:buClr>
                <a:schemeClr val="lt1"/>
              </a:buClr>
              <a:buSzPts val="1400"/>
              <a:buNone/>
              <a:defRPr b="1">
                <a:solidFill>
                  <a:schemeClr val="lt1"/>
                </a:solidFill>
              </a:defRPr>
            </a:lvl4pPr>
            <a:lvl5pPr lvl="4" rtl="0" algn="ctr">
              <a:spcBef>
                <a:spcPts val="0"/>
              </a:spcBef>
              <a:spcAft>
                <a:spcPts val="0"/>
              </a:spcAft>
              <a:buClr>
                <a:schemeClr val="lt1"/>
              </a:buClr>
              <a:buSzPts val="1400"/>
              <a:buNone/>
              <a:defRPr b="1">
                <a:solidFill>
                  <a:schemeClr val="lt1"/>
                </a:solidFill>
              </a:defRPr>
            </a:lvl5pPr>
            <a:lvl6pPr lvl="5" rtl="0" algn="ctr">
              <a:spcBef>
                <a:spcPts val="0"/>
              </a:spcBef>
              <a:spcAft>
                <a:spcPts val="0"/>
              </a:spcAft>
              <a:buClr>
                <a:schemeClr val="lt1"/>
              </a:buClr>
              <a:buSzPts val="1400"/>
              <a:buNone/>
              <a:defRPr b="1">
                <a:solidFill>
                  <a:schemeClr val="lt1"/>
                </a:solidFill>
              </a:defRPr>
            </a:lvl6pPr>
            <a:lvl7pPr lvl="6" rtl="0" algn="ctr">
              <a:spcBef>
                <a:spcPts val="0"/>
              </a:spcBef>
              <a:spcAft>
                <a:spcPts val="0"/>
              </a:spcAft>
              <a:buClr>
                <a:schemeClr val="lt1"/>
              </a:buClr>
              <a:buSzPts val="1400"/>
              <a:buNone/>
              <a:defRPr b="1">
                <a:solidFill>
                  <a:schemeClr val="lt1"/>
                </a:solidFill>
              </a:defRPr>
            </a:lvl7pPr>
            <a:lvl8pPr lvl="7" rtl="0" algn="ctr">
              <a:spcBef>
                <a:spcPts val="0"/>
              </a:spcBef>
              <a:spcAft>
                <a:spcPts val="0"/>
              </a:spcAft>
              <a:buClr>
                <a:schemeClr val="lt1"/>
              </a:buClr>
              <a:buSzPts val="1400"/>
              <a:buNone/>
              <a:defRPr b="1">
                <a:solidFill>
                  <a:schemeClr val="lt1"/>
                </a:solidFill>
              </a:defRPr>
            </a:lvl8pPr>
            <a:lvl9pPr lvl="8" rtl="0" algn="ctr">
              <a:spcBef>
                <a:spcPts val="0"/>
              </a:spcBef>
              <a:spcAft>
                <a:spcPts val="0"/>
              </a:spcAft>
              <a:buClr>
                <a:schemeClr val="lt1"/>
              </a:buClr>
              <a:buSzPts val="1400"/>
              <a:buNone/>
              <a:defRPr b="1">
                <a:solidFill>
                  <a:schemeClr val="lt1"/>
                </a:solidFill>
              </a:defRPr>
            </a:lvl9pPr>
          </a:lstStyle>
          <a:p/>
        </p:txBody>
      </p:sp>
      <p:sp>
        <p:nvSpPr>
          <p:cNvPr id="1147" name="Google Shape;1147;p43"/>
          <p:cNvSpPr txBox="1"/>
          <p:nvPr>
            <p:ph idx="14" type="title"/>
          </p:nvPr>
        </p:nvSpPr>
        <p:spPr>
          <a:xfrm>
            <a:off x="1750213" y="2092419"/>
            <a:ext cx="1827300" cy="39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200"/>
              <a:buFont typeface="Assistant"/>
              <a:buNone/>
              <a:defRPr b="1" sz="1200">
                <a:solidFill>
                  <a:schemeClr val="lt1"/>
                </a:solidFill>
                <a:latin typeface="Assistant"/>
                <a:ea typeface="Assistant"/>
                <a:cs typeface="Assistant"/>
                <a:sym typeface="Assistant"/>
              </a:defRPr>
            </a:lvl1pPr>
            <a:lvl2pPr lvl="1" rtl="0" algn="ctr">
              <a:spcBef>
                <a:spcPts val="0"/>
              </a:spcBef>
              <a:spcAft>
                <a:spcPts val="0"/>
              </a:spcAft>
              <a:buClr>
                <a:schemeClr val="lt1"/>
              </a:buClr>
              <a:buSzPts val="1400"/>
              <a:buNone/>
              <a:defRPr b="1">
                <a:solidFill>
                  <a:schemeClr val="lt1"/>
                </a:solidFill>
              </a:defRPr>
            </a:lvl2pPr>
            <a:lvl3pPr lvl="2" rtl="0" algn="ctr">
              <a:spcBef>
                <a:spcPts val="0"/>
              </a:spcBef>
              <a:spcAft>
                <a:spcPts val="0"/>
              </a:spcAft>
              <a:buClr>
                <a:schemeClr val="lt1"/>
              </a:buClr>
              <a:buSzPts val="1400"/>
              <a:buNone/>
              <a:defRPr b="1">
                <a:solidFill>
                  <a:schemeClr val="lt1"/>
                </a:solidFill>
              </a:defRPr>
            </a:lvl3pPr>
            <a:lvl4pPr lvl="3" rtl="0" algn="ctr">
              <a:spcBef>
                <a:spcPts val="0"/>
              </a:spcBef>
              <a:spcAft>
                <a:spcPts val="0"/>
              </a:spcAft>
              <a:buClr>
                <a:schemeClr val="lt1"/>
              </a:buClr>
              <a:buSzPts val="1400"/>
              <a:buNone/>
              <a:defRPr b="1">
                <a:solidFill>
                  <a:schemeClr val="lt1"/>
                </a:solidFill>
              </a:defRPr>
            </a:lvl4pPr>
            <a:lvl5pPr lvl="4" rtl="0" algn="ctr">
              <a:spcBef>
                <a:spcPts val="0"/>
              </a:spcBef>
              <a:spcAft>
                <a:spcPts val="0"/>
              </a:spcAft>
              <a:buClr>
                <a:schemeClr val="lt1"/>
              </a:buClr>
              <a:buSzPts val="1400"/>
              <a:buNone/>
              <a:defRPr b="1">
                <a:solidFill>
                  <a:schemeClr val="lt1"/>
                </a:solidFill>
              </a:defRPr>
            </a:lvl5pPr>
            <a:lvl6pPr lvl="5" rtl="0" algn="ctr">
              <a:spcBef>
                <a:spcPts val="0"/>
              </a:spcBef>
              <a:spcAft>
                <a:spcPts val="0"/>
              </a:spcAft>
              <a:buClr>
                <a:schemeClr val="lt1"/>
              </a:buClr>
              <a:buSzPts val="1400"/>
              <a:buNone/>
              <a:defRPr b="1">
                <a:solidFill>
                  <a:schemeClr val="lt1"/>
                </a:solidFill>
              </a:defRPr>
            </a:lvl6pPr>
            <a:lvl7pPr lvl="6" rtl="0" algn="ctr">
              <a:spcBef>
                <a:spcPts val="0"/>
              </a:spcBef>
              <a:spcAft>
                <a:spcPts val="0"/>
              </a:spcAft>
              <a:buClr>
                <a:schemeClr val="lt1"/>
              </a:buClr>
              <a:buSzPts val="1400"/>
              <a:buNone/>
              <a:defRPr b="1">
                <a:solidFill>
                  <a:schemeClr val="lt1"/>
                </a:solidFill>
              </a:defRPr>
            </a:lvl7pPr>
            <a:lvl8pPr lvl="7" rtl="0" algn="ctr">
              <a:spcBef>
                <a:spcPts val="0"/>
              </a:spcBef>
              <a:spcAft>
                <a:spcPts val="0"/>
              </a:spcAft>
              <a:buClr>
                <a:schemeClr val="lt1"/>
              </a:buClr>
              <a:buSzPts val="1400"/>
              <a:buNone/>
              <a:defRPr b="1">
                <a:solidFill>
                  <a:schemeClr val="lt1"/>
                </a:solidFill>
              </a:defRPr>
            </a:lvl8pPr>
            <a:lvl9pPr lvl="8" rtl="0" algn="ctr">
              <a:spcBef>
                <a:spcPts val="0"/>
              </a:spcBef>
              <a:spcAft>
                <a:spcPts val="0"/>
              </a:spcAft>
              <a:buClr>
                <a:schemeClr val="lt1"/>
              </a:buClr>
              <a:buSzPts val="1400"/>
              <a:buNone/>
              <a:defRPr b="1">
                <a:solidFill>
                  <a:schemeClr val="lt1"/>
                </a:solidFill>
              </a:defRPr>
            </a:lvl9pPr>
          </a:lstStyle>
          <a:p/>
        </p:txBody>
      </p:sp>
      <p:sp>
        <p:nvSpPr>
          <p:cNvPr id="1148" name="Google Shape;1148;p43"/>
          <p:cNvSpPr txBox="1"/>
          <p:nvPr>
            <p:ph idx="15" type="title"/>
          </p:nvPr>
        </p:nvSpPr>
        <p:spPr>
          <a:xfrm>
            <a:off x="1648025" y="1609270"/>
            <a:ext cx="2031600" cy="39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200"/>
              <a:buFont typeface="Assistant"/>
              <a:buNone/>
              <a:defRPr b="1" sz="1200">
                <a:solidFill>
                  <a:schemeClr val="lt1"/>
                </a:solidFill>
                <a:latin typeface="Assistant"/>
                <a:ea typeface="Assistant"/>
                <a:cs typeface="Assistant"/>
                <a:sym typeface="Assistant"/>
              </a:defRPr>
            </a:lvl1pPr>
            <a:lvl2pPr lvl="1" rtl="0" algn="ctr">
              <a:spcBef>
                <a:spcPts val="0"/>
              </a:spcBef>
              <a:spcAft>
                <a:spcPts val="0"/>
              </a:spcAft>
              <a:buClr>
                <a:schemeClr val="lt1"/>
              </a:buClr>
              <a:buSzPts val="1400"/>
              <a:buNone/>
              <a:defRPr b="1">
                <a:solidFill>
                  <a:schemeClr val="lt1"/>
                </a:solidFill>
              </a:defRPr>
            </a:lvl2pPr>
            <a:lvl3pPr lvl="2" rtl="0" algn="ctr">
              <a:spcBef>
                <a:spcPts val="0"/>
              </a:spcBef>
              <a:spcAft>
                <a:spcPts val="0"/>
              </a:spcAft>
              <a:buClr>
                <a:schemeClr val="lt1"/>
              </a:buClr>
              <a:buSzPts val="1400"/>
              <a:buNone/>
              <a:defRPr b="1">
                <a:solidFill>
                  <a:schemeClr val="lt1"/>
                </a:solidFill>
              </a:defRPr>
            </a:lvl3pPr>
            <a:lvl4pPr lvl="3" rtl="0" algn="ctr">
              <a:spcBef>
                <a:spcPts val="0"/>
              </a:spcBef>
              <a:spcAft>
                <a:spcPts val="0"/>
              </a:spcAft>
              <a:buClr>
                <a:schemeClr val="lt1"/>
              </a:buClr>
              <a:buSzPts val="1400"/>
              <a:buNone/>
              <a:defRPr b="1">
                <a:solidFill>
                  <a:schemeClr val="lt1"/>
                </a:solidFill>
              </a:defRPr>
            </a:lvl4pPr>
            <a:lvl5pPr lvl="4" rtl="0" algn="ctr">
              <a:spcBef>
                <a:spcPts val="0"/>
              </a:spcBef>
              <a:spcAft>
                <a:spcPts val="0"/>
              </a:spcAft>
              <a:buClr>
                <a:schemeClr val="lt1"/>
              </a:buClr>
              <a:buSzPts val="1400"/>
              <a:buNone/>
              <a:defRPr b="1">
                <a:solidFill>
                  <a:schemeClr val="lt1"/>
                </a:solidFill>
              </a:defRPr>
            </a:lvl5pPr>
            <a:lvl6pPr lvl="5" rtl="0" algn="ctr">
              <a:spcBef>
                <a:spcPts val="0"/>
              </a:spcBef>
              <a:spcAft>
                <a:spcPts val="0"/>
              </a:spcAft>
              <a:buClr>
                <a:schemeClr val="lt1"/>
              </a:buClr>
              <a:buSzPts val="1400"/>
              <a:buNone/>
              <a:defRPr b="1">
                <a:solidFill>
                  <a:schemeClr val="lt1"/>
                </a:solidFill>
              </a:defRPr>
            </a:lvl6pPr>
            <a:lvl7pPr lvl="6" rtl="0" algn="ctr">
              <a:spcBef>
                <a:spcPts val="0"/>
              </a:spcBef>
              <a:spcAft>
                <a:spcPts val="0"/>
              </a:spcAft>
              <a:buClr>
                <a:schemeClr val="lt1"/>
              </a:buClr>
              <a:buSzPts val="1400"/>
              <a:buNone/>
              <a:defRPr b="1">
                <a:solidFill>
                  <a:schemeClr val="lt1"/>
                </a:solidFill>
              </a:defRPr>
            </a:lvl7pPr>
            <a:lvl8pPr lvl="7" rtl="0" algn="ctr">
              <a:spcBef>
                <a:spcPts val="0"/>
              </a:spcBef>
              <a:spcAft>
                <a:spcPts val="0"/>
              </a:spcAft>
              <a:buClr>
                <a:schemeClr val="lt1"/>
              </a:buClr>
              <a:buSzPts val="1400"/>
              <a:buNone/>
              <a:defRPr b="1">
                <a:solidFill>
                  <a:schemeClr val="lt1"/>
                </a:solidFill>
              </a:defRPr>
            </a:lvl8pPr>
            <a:lvl9pPr lvl="8" rtl="0" algn="ctr">
              <a:spcBef>
                <a:spcPts val="0"/>
              </a:spcBef>
              <a:spcAft>
                <a:spcPts val="0"/>
              </a:spcAft>
              <a:buClr>
                <a:schemeClr val="lt1"/>
              </a:buClr>
              <a:buSzPts val="1400"/>
              <a:buNone/>
              <a:defRPr b="1">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4">
  <p:cSld name="TITLE_AND_BODY_1_3_2_6_1_1_1">
    <p:bg>
      <p:bgPr>
        <a:solidFill>
          <a:schemeClr val="lt1"/>
        </a:solidFill>
      </p:bgPr>
    </p:bg>
    <p:spTree>
      <p:nvGrpSpPr>
        <p:cNvPr id="1149" name="Shape 1149"/>
        <p:cNvGrpSpPr/>
        <p:nvPr/>
      </p:nvGrpSpPr>
      <p:grpSpPr>
        <a:xfrm>
          <a:off x="0" y="0"/>
          <a:ext cx="0" cy="0"/>
          <a:chOff x="0" y="0"/>
          <a:chExt cx="0" cy="0"/>
        </a:xfrm>
      </p:grpSpPr>
      <p:sp>
        <p:nvSpPr>
          <p:cNvPr id="1150" name="Google Shape;1150;p44"/>
          <p:cNvSpPr txBox="1"/>
          <p:nvPr>
            <p:ph idx="1" type="body"/>
          </p:nvPr>
        </p:nvSpPr>
        <p:spPr>
          <a:xfrm>
            <a:off x="291600" y="1975339"/>
            <a:ext cx="1821900" cy="480900"/>
          </a:xfrm>
          <a:prstGeom prst="rect">
            <a:avLst/>
          </a:prstGeom>
          <a:noFill/>
          <a:ln>
            <a:noFill/>
          </a:ln>
        </p:spPr>
        <p:txBody>
          <a:bodyPr anchorCtr="0" anchor="t" bIns="91425" lIns="91425" spcFirstLastPara="1" rIns="91425" wrap="square" tIns="91425">
            <a:noAutofit/>
          </a:bodyPr>
          <a:lstStyle>
            <a:lvl1pPr indent="-285750" lvl="0" marL="4572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1pPr>
            <a:lvl2pPr indent="-285750" lvl="1" marL="9144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2pPr>
            <a:lvl3pPr indent="-285750" lvl="2" marL="13716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3pPr>
            <a:lvl4pPr indent="-285750" lvl="3" marL="18288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4pPr>
            <a:lvl5pPr indent="-285750" lvl="4" marL="22860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5pPr>
            <a:lvl6pPr indent="-285750" lvl="5" marL="27432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6pPr>
            <a:lvl7pPr indent="-285750" lvl="6" marL="32004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7pPr>
            <a:lvl8pPr indent="-285750" lvl="7" marL="36576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8pPr>
            <a:lvl9pPr indent="-285750" lvl="8" marL="41148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9pPr>
          </a:lstStyle>
          <a:p/>
        </p:txBody>
      </p:sp>
      <p:sp>
        <p:nvSpPr>
          <p:cNvPr id="1151" name="Google Shape;1151;p44"/>
          <p:cNvSpPr txBox="1"/>
          <p:nvPr>
            <p:ph type="title"/>
          </p:nvPr>
        </p:nvSpPr>
        <p:spPr>
          <a:xfrm>
            <a:off x="291600" y="1398575"/>
            <a:ext cx="1821900" cy="2838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rgbClr val="7FC6E1"/>
              </a:buClr>
              <a:buSzPts val="1300"/>
              <a:buFont typeface="Assistant"/>
              <a:buNone/>
              <a:defRPr b="1" sz="1300">
                <a:solidFill>
                  <a:srgbClr val="7FC6E1"/>
                </a:solidFill>
                <a:latin typeface="Assistant"/>
                <a:ea typeface="Assistant"/>
                <a:cs typeface="Assistant"/>
                <a:sym typeface="Assistant"/>
              </a:defRPr>
            </a:lvl1pPr>
            <a:lvl2pPr lvl="1" rtl="0" algn="r">
              <a:spcBef>
                <a:spcPts val="0"/>
              </a:spcBef>
              <a:spcAft>
                <a:spcPts val="0"/>
              </a:spcAft>
              <a:buClr>
                <a:srgbClr val="7FC6E1"/>
              </a:buClr>
              <a:buSzPts val="1300"/>
              <a:buFont typeface="Assistant"/>
              <a:buNone/>
              <a:defRPr b="1" sz="1300">
                <a:solidFill>
                  <a:srgbClr val="7FC6E1"/>
                </a:solidFill>
                <a:latin typeface="Assistant"/>
                <a:ea typeface="Assistant"/>
                <a:cs typeface="Assistant"/>
                <a:sym typeface="Assistant"/>
              </a:defRPr>
            </a:lvl2pPr>
            <a:lvl3pPr lvl="2" rtl="0" algn="r">
              <a:spcBef>
                <a:spcPts val="0"/>
              </a:spcBef>
              <a:spcAft>
                <a:spcPts val="0"/>
              </a:spcAft>
              <a:buClr>
                <a:srgbClr val="7FC6E1"/>
              </a:buClr>
              <a:buSzPts val="1300"/>
              <a:buFont typeface="Assistant"/>
              <a:buNone/>
              <a:defRPr b="1" sz="1300">
                <a:solidFill>
                  <a:srgbClr val="7FC6E1"/>
                </a:solidFill>
                <a:latin typeface="Assistant"/>
                <a:ea typeface="Assistant"/>
                <a:cs typeface="Assistant"/>
                <a:sym typeface="Assistant"/>
              </a:defRPr>
            </a:lvl3pPr>
            <a:lvl4pPr lvl="3" rtl="0" algn="r">
              <a:spcBef>
                <a:spcPts val="0"/>
              </a:spcBef>
              <a:spcAft>
                <a:spcPts val="0"/>
              </a:spcAft>
              <a:buClr>
                <a:srgbClr val="7FC6E1"/>
              </a:buClr>
              <a:buSzPts val="1300"/>
              <a:buFont typeface="Assistant"/>
              <a:buNone/>
              <a:defRPr b="1" sz="1300">
                <a:solidFill>
                  <a:srgbClr val="7FC6E1"/>
                </a:solidFill>
                <a:latin typeface="Assistant"/>
                <a:ea typeface="Assistant"/>
                <a:cs typeface="Assistant"/>
                <a:sym typeface="Assistant"/>
              </a:defRPr>
            </a:lvl4pPr>
            <a:lvl5pPr lvl="4" rtl="0" algn="r">
              <a:spcBef>
                <a:spcPts val="0"/>
              </a:spcBef>
              <a:spcAft>
                <a:spcPts val="0"/>
              </a:spcAft>
              <a:buClr>
                <a:srgbClr val="7FC6E1"/>
              </a:buClr>
              <a:buSzPts val="1300"/>
              <a:buFont typeface="Assistant"/>
              <a:buNone/>
              <a:defRPr b="1" sz="1300">
                <a:solidFill>
                  <a:srgbClr val="7FC6E1"/>
                </a:solidFill>
                <a:latin typeface="Assistant"/>
                <a:ea typeface="Assistant"/>
                <a:cs typeface="Assistant"/>
                <a:sym typeface="Assistant"/>
              </a:defRPr>
            </a:lvl5pPr>
            <a:lvl6pPr lvl="5" rtl="0" algn="r">
              <a:spcBef>
                <a:spcPts val="0"/>
              </a:spcBef>
              <a:spcAft>
                <a:spcPts val="0"/>
              </a:spcAft>
              <a:buClr>
                <a:srgbClr val="7FC6E1"/>
              </a:buClr>
              <a:buSzPts val="1300"/>
              <a:buFont typeface="Assistant"/>
              <a:buNone/>
              <a:defRPr b="1" sz="1300">
                <a:solidFill>
                  <a:srgbClr val="7FC6E1"/>
                </a:solidFill>
                <a:latin typeface="Assistant"/>
                <a:ea typeface="Assistant"/>
                <a:cs typeface="Assistant"/>
                <a:sym typeface="Assistant"/>
              </a:defRPr>
            </a:lvl6pPr>
            <a:lvl7pPr lvl="6" rtl="0" algn="r">
              <a:spcBef>
                <a:spcPts val="0"/>
              </a:spcBef>
              <a:spcAft>
                <a:spcPts val="0"/>
              </a:spcAft>
              <a:buClr>
                <a:srgbClr val="7FC6E1"/>
              </a:buClr>
              <a:buSzPts val="1300"/>
              <a:buFont typeface="Assistant"/>
              <a:buNone/>
              <a:defRPr b="1" sz="1300">
                <a:solidFill>
                  <a:srgbClr val="7FC6E1"/>
                </a:solidFill>
                <a:latin typeface="Assistant"/>
                <a:ea typeface="Assistant"/>
                <a:cs typeface="Assistant"/>
                <a:sym typeface="Assistant"/>
              </a:defRPr>
            </a:lvl7pPr>
            <a:lvl8pPr lvl="7" rtl="0" algn="r">
              <a:spcBef>
                <a:spcPts val="0"/>
              </a:spcBef>
              <a:spcAft>
                <a:spcPts val="0"/>
              </a:spcAft>
              <a:buClr>
                <a:srgbClr val="7FC6E1"/>
              </a:buClr>
              <a:buSzPts val="1300"/>
              <a:buFont typeface="Assistant"/>
              <a:buNone/>
              <a:defRPr b="1" sz="1300">
                <a:solidFill>
                  <a:srgbClr val="7FC6E1"/>
                </a:solidFill>
                <a:latin typeface="Assistant"/>
                <a:ea typeface="Assistant"/>
                <a:cs typeface="Assistant"/>
                <a:sym typeface="Assistant"/>
              </a:defRPr>
            </a:lvl8pPr>
            <a:lvl9pPr lvl="8" rtl="0" algn="r">
              <a:spcBef>
                <a:spcPts val="0"/>
              </a:spcBef>
              <a:spcAft>
                <a:spcPts val="0"/>
              </a:spcAft>
              <a:buClr>
                <a:srgbClr val="7FC6E1"/>
              </a:buClr>
              <a:buSzPts val="1300"/>
              <a:buFont typeface="Assistant"/>
              <a:buNone/>
              <a:defRPr b="1" sz="1300">
                <a:solidFill>
                  <a:srgbClr val="7FC6E1"/>
                </a:solidFill>
                <a:latin typeface="Assistant"/>
                <a:ea typeface="Assistant"/>
                <a:cs typeface="Assistant"/>
                <a:sym typeface="Assistant"/>
              </a:defRPr>
            </a:lvl9pPr>
          </a:lstStyle>
          <a:p/>
        </p:txBody>
      </p:sp>
      <p:sp>
        <p:nvSpPr>
          <p:cNvPr id="1152" name="Google Shape;1152;p44"/>
          <p:cNvSpPr txBox="1"/>
          <p:nvPr>
            <p:ph idx="2" type="title"/>
          </p:nvPr>
        </p:nvSpPr>
        <p:spPr>
          <a:xfrm>
            <a:off x="291600" y="1669763"/>
            <a:ext cx="1821900" cy="2838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rgbClr val="7FC6E1"/>
              </a:buClr>
              <a:buSzPts val="1000"/>
              <a:buFont typeface="Assistant Medium"/>
              <a:buNone/>
              <a:defRPr sz="1000">
                <a:solidFill>
                  <a:srgbClr val="7FC6E1"/>
                </a:solidFill>
                <a:latin typeface="Assistant Medium"/>
                <a:ea typeface="Assistant Medium"/>
                <a:cs typeface="Assistant Medium"/>
                <a:sym typeface="Assistant Medium"/>
              </a:defRPr>
            </a:lvl1pPr>
            <a:lvl2pPr lvl="1" rtl="0" algn="r">
              <a:spcBef>
                <a:spcPts val="0"/>
              </a:spcBef>
              <a:spcAft>
                <a:spcPts val="0"/>
              </a:spcAft>
              <a:buClr>
                <a:srgbClr val="7FC6E1"/>
              </a:buClr>
              <a:buSzPts val="1000"/>
              <a:buFont typeface="Assistant Medium"/>
              <a:buNone/>
              <a:defRPr sz="1000">
                <a:solidFill>
                  <a:srgbClr val="7FC6E1"/>
                </a:solidFill>
                <a:latin typeface="Assistant Medium"/>
                <a:ea typeface="Assistant Medium"/>
                <a:cs typeface="Assistant Medium"/>
                <a:sym typeface="Assistant Medium"/>
              </a:defRPr>
            </a:lvl2pPr>
            <a:lvl3pPr lvl="2" rtl="0" algn="r">
              <a:spcBef>
                <a:spcPts val="0"/>
              </a:spcBef>
              <a:spcAft>
                <a:spcPts val="0"/>
              </a:spcAft>
              <a:buClr>
                <a:srgbClr val="7FC6E1"/>
              </a:buClr>
              <a:buSzPts val="1000"/>
              <a:buFont typeface="Assistant Medium"/>
              <a:buNone/>
              <a:defRPr sz="1000">
                <a:solidFill>
                  <a:srgbClr val="7FC6E1"/>
                </a:solidFill>
                <a:latin typeface="Assistant Medium"/>
                <a:ea typeface="Assistant Medium"/>
                <a:cs typeface="Assistant Medium"/>
                <a:sym typeface="Assistant Medium"/>
              </a:defRPr>
            </a:lvl3pPr>
            <a:lvl4pPr lvl="3" rtl="0" algn="r">
              <a:spcBef>
                <a:spcPts val="0"/>
              </a:spcBef>
              <a:spcAft>
                <a:spcPts val="0"/>
              </a:spcAft>
              <a:buClr>
                <a:srgbClr val="7FC6E1"/>
              </a:buClr>
              <a:buSzPts val="1000"/>
              <a:buFont typeface="Assistant Medium"/>
              <a:buNone/>
              <a:defRPr sz="1000">
                <a:solidFill>
                  <a:srgbClr val="7FC6E1"/>
                </a:solidFill>
                <a:latin typeface="Assistant Medium"/>
                <a:ea typeface="Assistant Medium"/>
                <a:cs typeface="Assistant Medium"/>
                <a:sym typeface="Assistant Medium"/>
              </a:defRPr>
            </a:lvl4pPr>
            <a:lvl5pPr lvl="4" rtl="0" algn="r">
              <a:spcBef>
                <a:spcPts val="0"/>
              </a:spcBef>
              <a:spcAft>
                <a:spcPts val="0"/>
              </a:spcAft>
              <a:buClr>
                <a:srgbClr val="7FC6E1"/>
              </a:buClr>
              <a:buSzPts val="1000"/>
              <a:buFont typeface="Assistant Medium"/>
              <a:buNone/>
              <a:defRPr sz="1000">
                <a:solidFill>
                  <a:srgbClr val="7FC6E1"/>
                </a:solidFill>
                <a:latin typeface="Assistant Medium"/>
                <a:ea typeface="Assistant Medium"/>
                <a:cs typeface="Assistant Medium"/>
                <a:sym typeface="Assistant Medium"/>
              </a:defRPr>
            </a:lvl5pPr>
            <a:lvl6pPr lvl="5" rtl="0" algn="r">
              <a:spcBef>
                <a:spcPts val="0"/>
              </a:spcBef>
              <a:spcAft>
                <a:spcPts val="0"/>
              </a:spcAft>
              <a:buClr>
                <a:srgbClr val="7FC6E1"/>
              </a:buClr>
              <a:buSzPts val="1000"/>
              <a:buFont typeface="Assistant Medium"/>
              <a:buNone/>
              <a:defRPr sz="1000">
                <a:solidFill>
                  <a:srgbClr val="7FC6E1"/>
                </a:solidFill>
                <a:latin typeface="Assistant Medium"/>
                <a:ea typeface="Assistant Medium"/>
                <a:cs typeface="Assistant Medium"/>
                <a:sym typeface="Assistant Medium"/>
              </a:defRPr>
            </a:lvl6pPr>
            <a:lvl7pPr lvl="6" rtl="0" algn="r">
              <a:spcBef>
                <a:spcPts val="0"/>
              </a:spcBef>
              <a:spcAft>
                <a:spcPts val="0"/>
              </a:spcAft>
              <a:buClr>
                <a:srgbClr val="7FC6E1"/>
              </a:buClr>
              <a:buSzPts val="1000"/>
              <a:buFont typeface="Assistant Medium"/>
              <a:buNone/>
              <a:defRPr sz="1000">
                <a:solidFill>
                  <a:srgbClr val="7FC6E1"/>
                </a:solidFill>
                <a:latin typeface="Assistant Medium"/>
                <a:ea typeface="Assistant Medium"/>
                <a:cs typeface="Assistant Medium"/>
                <a:sym typeface="Assistant Medium"/>
              </a:defRPr>
            </a:lvl7pPr>
            <a:lvl8pPr lvl="7" rtl="0" algn="r">
              <a:spcBef>
                <a:spcPts val="0"/>
              </a:spcBef>
              <a:spcAft>
                <a:spcPts val="0"/>
              </a:spcAft>
              <a:buClr>
                <a:srgbClr val="7FC6E1"/>
              </a:buClr>
              <a:buSzPts val="1000"/>
              <a:buFont typeface="Assistant Medium"/>
              <a:buNone/>
              <a:defRPr sz="1000">
                <a:solidFill>
                  <a:srgbClr val="7FC6E1"/>
                </a:solidFill>
                <a:latin typeface="Assistant Medium"/>
                <a:ea typeface="Assistant Medium"/>
                <a:cs typeface="Assistant Medium"/>
                <a:sym typeface="Assistant Medium"/>
              </a:defRPr>
            </a:lvl8pPr>
            <a:lvl9pPr lvl="8" rtl="0" algn="r">
              <a:spcBef>
                <a:spcPts val="0"/>
              </a:spcBef>
              <a:spcAft>
                <a:spcPts val="0"/>
              </a:spcAft>
              <a:buClr>
                <a:srgbClr val="7FC6E1"/>
              </a:buClr>
              <a:buSzPts val="1000"/>
              <a:buFont typeface="Assistant Medium"/>
              <a:buNone/>
              <a:defRPr sz="1000">
                <a:solidFill>
                  <a:srgbClr val="7FC6E1"/>
                </a:solidFill>
                <a:latin typeface="Assistant Medium"/>
                <a:ea typeface="Assistant Medium"/>
                <a:cs typeface="Assistant Medium"/>
                <a:sym typeface="Assistant Medium"/>
              </a:defRPr>
            </a:lvl9pPr>
          </a:lstStyle>
          <a:p/>
        </p:txBody>
      </p:sp>
      <p:sp>
        <p:nvSpPr>
          <p:cNvPr id="1153" name="Google Shape;1153;p44"/>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1154" name="Google Shape;1154;p44"/>
          <p:cNvSpPr txBox="1"/>
          <p:nvPr>
            <p:ph idx="3"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155" name="Google Shape;1155;p44"/>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1156" name="Google Shape;1156;p4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grpSp>
        <p:nvGrpSpPr>
          <p:cNvPr id="1157" name="Google Shape;1157;p44"/>
          <p:cNvGrpSpPr/>
          <p:nvPr/>
        </p:nvGrpSpPr>
        <p:grpSpPr>
          <a:xfrm>
            <a:off x="3374087" y="2977745"/>
            <a:ext cx="2394352" cy="1395794"/>
            <a:chOff x="8095060" y="5969027"/>
            <a:chExt cx="497404" cy="289951"/>
          </a:xfrm>
        </p:grpSpPr>
        <p:sp>
          <p:nvSpPr>
            <p:cNvPr id="1158" name="Google Shape;1158;p44"/>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gradFill>
              <a:gsLst>
                <a:gs pos="0">
                  <a:srgbClr val="FFFFFF">
                    <a:alpha val="0"/>
                  </a:srgbClr>
                </a:gs>
                <a:gs pos="100000">
                  <a:srgbClr val="ED6100"/>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sp>
          <p:nvSpPr>
            <p:cNvPr id="1159" name="Google Shape;1159;p44"/>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D4590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sp>
          <p:nvSpPr>
            <p:cNvPr id="1160" name="Google Shape;1160;p44"/>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B34F0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grpSp>
      <p:grpSp>
        <p:nvGrpSpPr>
          <p:cNvPr id="1161" name="Google Shape;1161;p44"/>
          <p:cNvGrpSpPr/>
          <p:nvPr/>
        </p:nvGrpSpPr>
        <p:grpSpPr>
          <a:xfrm>
            <a:off x="3374087" y="2419770"/>
            <a:ext cx="2394352" cy="1392718"/>
            <a:chOff x="8095060" y="5765998"/>
            <a:chExt cx="497404" cy="289312"/>
          </a:xfrm>
        </p:grpSpPr>
        <p:sp>
          <p:nvSpPr>
            <p:cNvPr id="1162" name="Google Shape;1162;p44"/>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gradFill>
              <a:gsLst>
                <a:gs pos="0">
                  <a:srgbClr val="FFFFFF">
                    <a:alpha val="0"/>
                  </a:srgbClr>
                </a:gs>
                <a:gs pos="100000">
                  <a:srgbClr val="A0ABBC"/>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sp>
          <p:nvSpPr>
            <p:cNvPr id="1163" name="Google Shape;1163;p44"/>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8E98A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sp>
          <p:nvSpPr>
            <p:cNvPr id="1164" name="Google Shape;1164;p44"/>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79839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grpSp>
      <p:grpSp>
        <p:nvGrpSpPr>
          <p:cNvPr id="1165" name="Google Shape;1165;p44"/>
          <p:cNvGrpSpPr/>
          <p:nvPr/>
        </p:nvGrpSpPr>
        <p:grpSpPr>
          <a:xfrm>
            <a:off x="3374087" y="1819009"/>
            <a:ext cx="2394352" cy="1392717"/>
            <a:chOff x="8095060" y="5867832"/>
            <a:chExt cx="497404" cy="289312"/>
          </a:xfrm>
        </p:grpSpPr>
        <p:sp>
          <p:nvSpPr>
            <p:cNvPr id="1166" name="Google Shape;1166;p44"/>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gradFill>
              <a:gsLst>
                <a:gs pos="0">
                  <a:srgbClr val="FFFFFF">
                    <a:alpha val="0"/>
                  </a:srgbClr>
                </a:gs>
                <a:gs pos="100000">
                  <a:schemeClr val="dk1"/>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sp>
          <p:nvSpPr>
            <p:cNvPr id="1167" name="Google Shape;1167;p44"/>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sp>
          <p:nvSpPr>
            <p:cNvPr id="1168" name="Google Shape;1168;p44"/>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05060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grpSp>
      <p:grpSp>
        <p:nvGrpSpPr>
          <p:cNvPr id="1169" name="Google Shape;1169;p44"/>
          <p:cNvGrpSpPr/>
          <p:nvPr/>
        </p:nvGrpSpPr>
        <p:grpSpPr>
          <a:xfrm>
            <a:off x="3374087" y="1228996"/>
            <a:ext cx="2394352" cy="1396820"/>
            <a:chOff x="8095060" y="5664590"/>
            <a:chExt cx="497404" cy="290164"/>
          </a:xfrm>
        </p:grpSpPr>
        <p:sp>
          <p:nvSpPr>
            <p:cNvPr id="1170" name="Google Shape;1170;p44"/>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gradFill>
              <a:gsLst>
                <a:gs pos="0">
                  <a:srgbClr val="FFFFFF">
                    <a:alpha val="0"/>
                  </a:srgbClr>
                </a:gs>
                <a:gs pos="100000">
                  <a:srgbClr val="ACD7E6"/>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sp>
          <p:nvSpPr>
            <p:cNvPr id="1171" name="Google Shape;1171;p44"/>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ACD7E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sp>
          <p:nvSpPr>
            <p:cNvPr id="1172" name="Google Shape;1172;p44"/>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7FC6E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C18"/>
                </a:buClr>
                <a:buSzPts val="1400"/>
                <a:buFont typeface="Calibri"/>
                <a:buNone/>
              </a:pPr>
              <a:r>
                <a:t/>
              </a:r>
              <a:endParaRPr b="0" i="0" sz="1400" u="none" cap="none" strike="noStrike">
                <a:solidFill>
                  <a:srgbClr val="000C18"/>
                </a:solidFill>
                <a:latin typeface="Calibri"/>
                <a:ea typeface="Calibri"/>
                <a:cs typeface="Calibri"/>
                <a:sym typeface="Calibri"/>
              </a:endParaRPr>
            </a:p>
          </p:txBody>
        </p:sp>
      </p:grpSp>
      <p:cxnSp>
        <p:nvCxnSpPr>
          <p:cNvPr id="1173" name="Google Shape;1173;p44"/>
          <p:cNvCxnSpPr/>
          <p:nvPr/>
        </p:nvCxnSpPr>
        <p:spPr>
          <a:xfrm rot="10800000">
            <a:off x="2438541" y="1925739"/>
            <a:ext cx="936600" cy="0"/>
          </a:xfrm>
          <a:prstGeom prst="straightConnector1">
            <a:avLst/>
          </a:prstGeom>
          <a:noFill/>
          <a:ln cap="flat" cmpd="sng" w="9525">
            <a:solidFill>
              <a:srgbClr val="CCECF8"/>
            </a:solidFill>
            <a:prstDash val="solid"/>
            <a:round/>
            <a:headEnd len="med" w="med" type="none"/>
            <a:tailEnd len="med" w="med" type="oval"/>
          </a:ln>
        </p:spPr>
      </p:cxnSp>
      <p:cxnSp>
        <p:nvCxnSpPr>
          <p:cNvPr id="1174" name="Google Shape;1174;p44"/>
          <p:cNvCxnSpPr/>
          <p:nvPr/>
        </p:nvCxnSpPr>
        <p:spPr>
          <a:xfrm rot="10800000">
            <a:off x="2438541" y="3122624"/>
            <a:ext cx="936600" cy="0"/>
          </a:xfrm>
          <a:prstGeom prst="straightConnector1">
            <a:avLst/>
          </a:prstGeom>
          <a:noFill/>
          <a:ln cap="flat" cmpd="sng" w="9525">
            <a:solidFill>
              <a:schemeClr val="dk2"/>
            </a:solidFill>
            <a:prstDash val="solid"/>
            <a:round/>
            <a:headEnd len="med" w="med" type="none"/>
            <a:tailEnd len="med" w="med" type="oval"/>
          </a:ln>
        </p:spPr>
      </p:cxnSp>
      <p:cxnSp>
        <p:nvCxnSpPr>
          <p:cNvPr id="1175" name="Google Shape;1175;p44"/>
          <p:cNvCxnSpPr/>
          <p:nvPr/>
        </p:nvCxnSpPr>
        <p:spPr>
          <a:xfrm>
            <a:off x="5769559" y="2488780"/>
            <a:ext cx="936600" cy="0"/>
          </a:xfrm>
          <a:prstGeom prst="straightConnector1">
            <a:avLst/>
          </a:prstGeom>
          <a:noFill/>
          <a:ln cap="flat" cmpd="sng" w="9525">
            <a:solidFill>
              <a:srgbClr val="374059"/>
            </a:solidFill>
            <a:prstDash val="solid"/>
            <a:round/>
            <a:headEnd len="med" w="med" type="none"/>
            <a:tailEnd len="med" w="med" type="oval"/>
          </a:ln>
        </p:spPr>
      </p:cxnSp>
      <p:cxnSp>
        <p:nvCxnSpPr>
          <p:cNvPr id="1176" name="Google Shape;1176;p44"/>
          <p:cNvCxnSpPr/>
          <p:nvPr/>
        </p:nvCxnSpPr>
        <p:spPr>
          <a:xfrm>
            <a:off x="5769559" y="3685665"/>
            <a:ext cx="936600" cy="0"/>
          </a:xfrm>
          <a:prstGeom prst="straightConnector1">
            <a:avLst/>
          </a:prstGeom>
          <a:noFill/>
          <a:ln cap="flat" cmpd="sng" w="9525">
            <a:solidFill>
              <a:schemeClr val="accent2"/>
            </a:solidFill>
            <a:prstDash val="solid"/>
            <a:round/>
            <a:headEnd len="med" w="med" type="none"/>
            <a:tailEnd len="med" w="med" type="oval"/>
          </a:ln>
        </p:spPr>
      </p:cxnSp>
      <p:sp>
        <p:nvSpPr>
          <p:cNvPr id="1177" name="Google Shape;1177;p44"/>
          <p:cNvSpPr txBox="1"/>
          <p:nvPr>
            <p:ph idx="4" type="body"/>
          </p:nvPr>
        </p:nvSpPr>
        <p:spPr>
          <a:xfrm>
            <a:off x="291600" y="3133651"/>
            <a:ext cx="1821900" cy="554700"/>
          </a:xfrm>
          <a:prstGeom prst="rect">
            <a:avLst/>
          </a:prstGeom>
          <a:noFill/>
          <a:ln>
            <a:noFill/>
          </a:ln>
        </p:spPr>
        <p:txBody>
          <a:bodyPr anchorCtr="0" anchor="t" bIns="91425" lIns="91425" spcFirstLastPara="1" rIns="91425" wrap="square" tIns="91425">
            <a:noAutofit/>
          </a:bodyPr>
          <a:lstStyle>
            <a:lvl1pPr indent="-285750" lvl="0" marL="4572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1pPr>
            <a:lvl2pPr indent="-285750" lvl="1" marL="9144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2pPr>
            <a:lvl3pPr indent="-285750" lvl="2" marL="13716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3pPr>
            <a:lvl4pPr indent="-285750" lvl="3" marL="18288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4pPr>
            <a:lvl5pPr indent="-285750" lvl="4" marL="22860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5pPr>
            <a:lvl6pPr indent="-285750" lvl="5" marL="27432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6pPr>
            <a:lvl7pPr indent="-285750" lvl="6" marL="32004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7pPr>
            <a:lvl8pPr indent="-285750" lvl="7" marL="36576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8pPr>
            <a:lvl9pPr indent="-285750" lvl="8" marL="4114800" rtl="0" algn="r">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9pPr>
          </a:lstStyle>
          <a:p/>
        </p:txBody>
      </p:sp>
      <p:sp>
        <p:nvSpPr>
          <p:cNvPr id="1178" name="Google Shape;1178;p44"/>
          <p:cNvSpPr txBox="1"/>
          <p:nvPr>
            <p:ph idx="5" type="title"/>
          </p:nvPr>
        </p:nvSpPr>
        <p:spPr>
          <a:xfrm>
            <a:off x="291600" y="2556888"/>
            <a:ext cx="1821900" cy="2838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300"/>
              <a:buFont typeface="Assistant"/>
              <a:buNone/>
              <a:defRPr b="1" sz="1300">
                <a:solidFill>
                  <a:schemeClr val="dk2"/>
                </a:solidFill>
                <a:latin typeface="Assistant"/>
                <a:ea typeface="Assistant"/>
                <a:cs typeface="Assistant"/>
                <a:sym typeface="Assistant"/>
              </a:defRPr>
            </a:lvl1pPr>
            <a:lvl2pPr lvl="1" rtl="0" algn="r">
              <a:spcBef>
                <a:spcPts val="0"/>
              </a:spcBef>
              <a:spcAft>
                <a:spcPts val="0"/>
              </a:spcAft>
              <a:buClr>
                <a:schemeClr val="dk2"/>
              </a:buClr>
              <a:buSzPts val="1300"/>
              <a:buFont typeface="Assistant"/>
              <a:buNone/>
              <a:defRPr b="1" sz="1300">
                <a:solidFill>
                  <a:schemeClr val="dk2"/>
                </a:solidFill>
                <a:latin typeface="Assistant"/>
                <a:ea typeface="Assistant"/>
                <a:cs typeface="Assistant"/>
                <a:sym typeface="Assistant"/>
              </a:defRPr>
            </a:lvl2pPr>
            <a:lvl3pPr lvl="2" rtl="0" algn="r">
              <a:spcBef>
                <a:spcPts val="0"/>
              </a:spcBef>
              <a:spcAft>
                <a:spcPts val="0"/>
              </a:spcAft>
              <a:buClr>
                <a:schemeClr val="dk2"/>
              </a:buClr>
              <a:buSzPts val="1300"/>
              <a:buFont typeface="Assistant"/>
              <a:buNone/>
              <a:defRPr b="1" sz="1300">
                <a:solidFill>
                  <a:schemeClr val="dk2"/>
                </a:solidFill>
                <a:latin typeface="Assistant"/>
                <a:ea typeface="Assistant"/>
                <a:cs typeface="Assistant"/>
                <a:sym typeface="Assistant"/>
              </a:defRPr>
            </a:lvl3pPr>
            <a:lvl4pPr lvl="3" rtl="0" algn="r">
              <a:spcBef>
                <a:spcPts val="0"/>
              </a:spcBef>
              <a:spcAft>
                <a:spcPts val="0"/>
              </a:spcAft>
              <a:buClr>
                <a:schemeClr val="dk2"/>
              </a:buClr>
              <a:buSzPts val="1300"/>
              <a:buFont typeface="Assistant"/>
              <a:buNone/>
              <a:defRPr b="1" sz="1300">
                <a:solidFill>
                  <a:schemeClr val="dk2"/>
                </a:solidFill>
                <a:latin typeface="Assistant"/>
                <a:ea typeface="Assistant"/>
                <a:cs typeface="Assistant"/>
                <a:sym typeface="Assistant"/>
              </a:defRPr>
            </a:lvl4pPr>
            <a:lvl5pPr lvl="4" rtl="0" algn="r">
              <a:spcBef>
                <a:spcPts val="0"/>
              </a:spcBef>
              <a:spcAft>
                <a:spcPts val="0"/>
              </a:spcAft>
              <a:buClr>
                <a:schemeClr val="dk2"/>
              </a:buClr>
              <a:buSzPts val="1300"/>
              <a:buFont typeface="Assistant"/>
              <a:buNone/>
              <a:defRPr b="1" sz="1300">
                <a:solidFill>
                  <a:schemeClr val="dk2"/>
                </a:solidFill>
                <a:latin typeface="Assistant"/>
                <a:ea typeface="Assistant"/>
                <a:cs typeface="Assistant"/>
                <a:sym typeface="Assistant"/>
              </a:defRPr>
            </a:lvl5pPr>
            <a:lvl6pPr lvl="5" rtl="0" algn="r">
              <a:spcBef>
                <a:spcPts val="0"/>
              </a:spcBef>
              <a:spcAft>
                <a:spcPts val="0"/>
              </a:spcAft>
              <a:buClr>
                <a:schemeClr val="dk2"/>
              </a:buClr>
              <a:buSzPts val="1300"/>
              <a:buFont typeface="Assistant"/>
              <a:buNone/>
              <a:defRPr b="1" sz="1300">
                <a:solidFill>
                  <a:schemeClr val="dk2"/>
                </a:solidFill>
                <a:latin typeface="Assistant"/>
                <a:ea typeface="Assistant"/>
                <a:cs typeface="Assistant"/>
                <a:sym typeface="Assistant"/>
              </a:defRPr>
            </a:lvl6pPr>
            <a:lvl7pPr lvl="6" rtl="0" algn="r">
              <a:spcBef>
                <a:spcPts val="0"/>
              </a:spcBef>
              <a:spcAft>
                <a:spcPts val="0"/>
              </a:spcAft>
              <a:buClr>
                <a:schemeClr val="dk2"/>
              </a:buClr>
              <a:buSzPts val="1300"/>
              <a:buFont typeface="Assistant"/>
              <a:buNone/>
              <a:defRPr b="1" sz="1300">
                <a:solidFill>
                  <a:schemeClr val="dk2"/>
                </a:solidFill>
                <a:latin typeface="Assistant"/>
                <a:ea typeface="Assistant"/>
                <a:cs typeface="Assistant"/>
                <a:sym typeface="Assistant"/>
              </a:defRPr>
            </a:lvl7pPr>
            <a:lvl8pPr lvl="7" rtl="0" algn="r">
              <a:spcBef>
                <a:spcPts val="0"/>
              </a:spcBef>
              <a:spcAft>
                <a:spcPts val="0"/>
              </a:spcAft>
              <a:buClr>
                <a:schemeClr val="dk2"/>
              </a:buClr>
              <a:buSzPts val="1300"/>
              <a:buFont typeface="Assistant"/>
              <a:buNone/>
              <a:defRPr b="1" sz="1300">
                <a:solidFill>
                  <a:schemeClr val="dk2"/>
                </a:solidFill>
                <a:latin typeface="Assistant"/>
                <a:ea typeface="Assistant"/>
                <a:cs typeface="Assistant"/>
                <a:sym typeface="Assistant"/>
              </a:defRPr>
            </a:lvl8pPr>
            <a:lvl9pPr lvl="8" rtl="0" algn="r">
              <a:spcBef>
                <a:spcPts val="0"/>
              </a:spcBef>
              <a:spcAft>
                <a:spcPts val="0"/>
              </a:spcAft>
              <a:buClr>
                <a:schemeClr val="dk2"/>
              </a:buClr>
              <a:buSzPts val="1300"/>
              <a:buFont typeface="Assistant"/>
              <a:buNone/>
              <a:defRPr b="1" sz="1300">
                <a:solidFill>
                  <a:schemeClr val="dk2"/>
                </a:solidFill>
                <a:latin typeface="Assistant"/>
                <a:ea typeface="Assistant"/>
                <a:cs typeface="Assistant"/>
                <a:sym typeface="Assistant"/>
              </a:defRPr>
            </a:lvl9pPr>
          </a:lstStyle>
          <a:p/>
        </p:txBody>
      </p:sp>
      <p:sp>
        <p:nvSpPr>
          <p:cNvPr id="1179" name="Google Shape;1179;p44"/>
          <p:cNvSpPr txBox="1"/>
          <p:nvPr>
            <p:ph idx="6" type="title"/>
          </p:nvPr>
        </p:nvSpPr>
        <p:spPr>
          <a:xfrm>
            <a:off x="291600" y="2828075"/>
            <a:ext cx="1821900" cy="2838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000"/>
              <a:buFont typeface="Assistant Medium"/>
              <a:buNone/>
              <a:defRPr sz="1000">
                <a:solidFill>
                  <a:schemeClr val="dk2"/>
                </a:solidFill>
                <a:latin typeface="Assistant Medium"/>
                <a:ea typeface="Assistant Medium"/>
                <a:cs typeface="Assistant Medium"/>
                <a:sym typeface="Assistant Medium"/>
              </a:defRPr>
            </a:lvl1pPr>
            <a:lvl2pPr lvl="1" rtl="0" algn="r">
              <a:spcBef>
                <a:spcPts val="0"/>
              </a:spcBef>
              <a:spcAft>
                <a:spcPts val="0"/>
              </a:spcAft>
              <a:buClr>
                <a:schemeClr val="dk2"/>
              </a:buClr>
              <a:buSzPts val="1000"/>
              <a:buFont typeface="Assistant Medium"/>
              <a:buNone/>
              <a:defRPr sz="1000">
                <a:solidFill>
                  <a:schemeClr val="dk2"/>
                </a:solidFill>
                <a:latin typeface="Assistant Medium"/>
                <a:ea typeface="Assistant Medium"/>
                <a:cs typeface="Assistant Medium"/>
                <a:sym typeface="Assistant Medium"/>
              </a:defRPr>
            </a:lvl2pPr>
            <a:lvl3pPr lvl="2" rtl="0" algn="r">
              <a:spcBef>
                <a:spcPts val="0"/>
              </a:spcBef>
              <a:spcAft>
                <a:spcPts val="0"/>
              </a:spcAft>
              <a:buClr>
                <a:schemeClr val="dk2"/>
              </a:buClr>
              <a:buSzPts val="1000"/>
              <a:buFont typeface="Assistant Medium"/>
              <a:buNone/>
              <a:defRPr sz="1000">
                <a:solidFill>
                  <a:schemeClr val="dk2"/>
                </a:solidFill>
                <a:latin typeface="Assistant Medium"/>
                <a:ea typeface="Assistant Medium"/>
                <a:cs typeface="Assistant Medium"/>
                <a:sym typeface="Assistant Medium"/>
              </a:defRPr>
            </a:lvl3pPr>
            <a:lvl4pPr lvl="3" rtl="0" algn="r">
              <a:spcBef>
                <a:spcPts val="0"/>
              </a:spcBef>
              <a:spcAft>
                <a:spcPts val="0"/>
              </a:spcAft>
              <a:buClr>
                <a:schemeClr val="dk2"/>
              </a:buClr>
              <a:buSzPts val="1000"/>
              <a:buFont typeface="Assistant Medium"/>
              <a:buNone/>
              <a:defRPr sz="1000">
                <a:solidFill>
                  <a:schemeClr val="dk2"/>
                </a:solidFill>
                <a:latin typeface="Assistant Medium"/>
                <a:ea typeface="Assistant Medium"/>
                <a:cs typeface="Assistant Medium"/>
                <a:sym typeface="Assistant Medium"/>
              </a:defRPr>
            </a:lvl4pPr>
            <a:lvl5pPr lvl="4" rtl="0" algn="r">
              <a:spcBef>
                <a:spcPts val="0"/>
              </a:spcBef>
              <a:spcAft>
                <a:spcPts val="0"/>
              </a:spcAft>
              <a:buClr>
                <a:schemeClr val="dk2"/>
              </a:buClr>
              <a:buSzPts val="1000"/>
              <a:buFont typeface="Assistant Medium"/>
              <a:buNone/>
              <a:defRPr sz="1000">
                <a:solidFill>
                  <a:schemeClr val="dk2"/>
                </a:solidFill>
                <a:latin typeface="Assistant Medium"/>
                <a:ea typeface="Assistant Medium"/>
                <a:cs typeface="Assistant Medium"/>
                <a:sym typeface="Assistant Medium"/>
              </a:defRPr>
            </a:lvl5pPr>
            <a:lvl6pPr lvl="5" rtl="0" algn="r">
              <a:spcBef>
                <a:spcPts val="0"/>
              </a:spcBef>
              <a:spcAft>
                <a:spcPts val="0"/>
              </a:spcAft>
              <a:buClr>
                <a:schemeClr val="dk2"/>
              </a:buClr>
              <a:buSzPts val="1000"/>
              <a:buFont typeface="Assistant Medium"/>
              <a:buNone/>
              <a:defRPr sz="1000">
                <a:solidFill>
                  <a:schemeClr val="dk2"/>
                </a:solidFill>
                <a:latin typeface="Assistant Medium"/>
                <a:ea typeface="Assistant Medium"/>
                <a:cs typeface="Assistant Medium"/>
                <a:sym typeface="Assistant Medium"/>
              </a:defRPr>
            </a:lvl6pPr>
            <a:lvl7pPr lvl="6" rtl="0" algn="r">
              <a:spcBef>
                <a:spcPts val="0"/>
              </a:spcBef>
              <a:spcAft>
                <a:spcPts val="0"/>
              </a:spcAft>
              <a:buClr>
                <a:schemeClr val="dk2"/>
              </a:buClr>
              <a:buSzPts val="1000"/>
              <a:buFont typeface="Assistant Medium"/>
              <a:buNone/>
              <a:defRPr sz="1000">
                <a:solidFill>
                  <a:schemeClr val="dk2"/>
                </a:solidFill>
                <a:latin typeface="Assistant Medium"/>
                <a:ea typeface="Assistant Medium"/>
                <a:cs typeface="Assistant Medium"/>
                <a:sym typeface="Assistant Medium"/>
              </a:defRPr>
            </a:lvl7pPr>
            <a:lvl8pPr lvl="7" rtl="0" algn="r">
              <a:spcBef>
                <a:spcPts val="0"/>
              </a:spcBef>
              <a:spcAft>
                <a:spcPts val="0"/>
              </a:spcAft>
              <a:buClr>
                <a:schemeClr val="dk2"/>
              </a:buClr>
              <a:buSzPts val="1000"/>
              <a:buFont typeface="Assistant Medium"/>
              <a:buNone/>
              <a:defRPr sz="1000">
                <a:solidFill>
                  <a:schemeClr val="dk2"/>
                </a:solidFill>
                <a:latin typeface="Assistant Medium"/>
                <a:ea typeface="Assistant Medium"/>
                <a:cs typeface="Assistant Medium"/>
                <a:sym typeface="Assistant Medium"/>
              </a:defRPr>
            </a:lvl8pPr>
            <a:lvl9pPr lvl="8" rtl="0" algn="r">
              <a:spcBef>
                <a:spcPts val="0"/>
              </a:spcBef>
              <a:spcAft>
                <a:spcPts val="0"/>
              </a:spcAft>
              <a:buClr>
                <a:schemeClr val="dk2"/>
              </a:buClr>
              <a:buSzPts val="1000"/>
              <a:buFont typeface="Assistant Medium"/>
              <a:buNone/>
              <a:defRPr sz="1000">
                <a:solidFill>
                  <a:schemeClr val="dk2"/>
                </a:solidFill>
                <a:latin typeface="Assistant Medium"/>
                <a:ea typeface="Assistant Medium"/>
                <a:cs typeface="Assistant Medium"/>
                <a:sym typeface="Assistant Medium"/>
              </a:defRPr>
            </a:lvl9pPr>
          </a:lstStyle>
          <a:p/>
        </p:txBody>
      </p:sp>
      <p:sp>
        <p:nvSpPr>
          <p:cNvPr id="1180" name="Google Shape;1180;p44"/>
          <p:cNvSpPr txBox="1"/>
          <p:nvPr>
            <p:ph idx="7" type="body"/>
          </p:nvPr>
        </p:nvSpPr>
        <p:spPr>
          <a:xfrm>
            <a:off x="7031200" y="2528354"/>
            <a:ext cx="1821900" cy="4809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1pPr>
            <a:lvl2pPr indent="-285750" lvl="1" marL="9144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2pPr>
            <a:lvl3pPr indent="-285750" lvl="2" marL="13716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3pPr>
            <a:lvl4pPr indent="-285750" lvl="3" marL="18288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4pPr>
            <a:lvl5pPr indent="-285750" lvl="4" marL="22860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5pPr>
            <a:lvl6pPr indent="-285750" lvl="5" marL="27432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6pPr>
            <a:lvl7pPr indent="-285750" lvl="6" marL="32004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7pPr>
            <a:lvl8pPr indent="-285750" lvl="7" marL="36576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8pPr>
            <a:lvl9pPr indent="-285750" lvl="8" marL="41148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9pPr>
          </a:lstStyle>
          <a:p/>
        </p:txBody>
      </p:sp>
      <p:sp>
        <p:nvSpPr>
          <p:cNvPr id="1181" name="Google Shape;1181;p44"/>
          <p:cNvSpPr txBox="1"/>
          <p:nvPr>
            <p:ph idx="8" type="title"/>
          </p:nvPr>
        </p:nvSpPr>
        <p:spPr>
          <a:xfrm>
            <a:off x="7031200" y="1951590"/>
            <a:ext cx="1821900" cy="28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1pPr>
            <a:lvl2pPr lvl="1"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2pPr>
            <a:lvl3pPr lvl="2"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3pPr>
            <a:lvl4pPr lvl="3"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4pPr>
            <a:lvl5pPr lvl="4"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5pPr>
            <a:lvl6pPr lvl="5"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6pPr>
            <a:lvl7pPr lvl="6"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7pPr>
            <a:lvl8pPr lvl="7"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8pPr>
            <a:lvl9pPr lvl="8" rtl="0">
              <a:spcBef>
                <a:spcPts val="0"/>
              </a:spcBef>
              <a:spcAft>
                <a:spcPts val="0"/>
              </a:spcAft>
              <a:buClr>
                <a:srgbClr val="374059"/>
              </a:buClr>
              <a:buSzPts val="1300"/>
              <a:buFont typeface="Assistant"/>
              <a:buNone/>
              <a:defRPr b="1" sz="1300">
                <a:solidFill>
                  <a:srgbClr val="374059"/>
                </a:solidFill>
                <a:latin typeface="Assistant"/>
                <a:ea typeface="Assistant"/>
                <a:cs typeface="Assistant"/>
                <a:sym typeface="Assistant"/>
              </a:defRPr>
            </a:lvl9pPr>
          </a:lstStyle>
          <a:p/>
        </p:txBody>
      </p:sp>
      <p:sp>
        <p:nvSpPr>
          <p:cNvPr id="1182" name="Google Shape;1182;p44"/>
          <p:cNvSpPr txBox="1"/>
          <p:nvPr>
            <p:ph idx="9" type="title"/>
          </p:nvPr>
        </p:nvSpPr>
        <p:spPr>
          <a:xfrm>
            <a:off x="7031200" y="2222778"/>
            <a:ext cx="1821900" cy="28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74059"/>
              </a:buClr>
              <a:buSzPts val="1000"/>
              <a:buFont typeface="Assistant Medium"/>
              <a:buNone/>
              <a:defRPr sz="1000">
                <a:solidFill>
                  <a:srgbClr val="374059"/>
                </a:solidFill>
                <a:latin typeface="Assistant Medium"/>
                <a:ea typeface="Assistant Medium"/>
                <a:cs typeface="Assistant Medium"/>
                <a:sym typeface="Assistant Medium"/>
              </a:defRPr>
            </a:lvl1pPr>
            <a:lvl2pPr lvl="1" rtl="0">
              <a:spcBef>
                <a:spcPts val="0"/>
              </a:spcBef>
              <a:spcAft>
                <a:spcPts val="0"/>
              </a:spcAft>
              <a:buClr>
                <a:srgbClr val="374059"/>
              </a:buClr>
              <a:buSzPts val="1000"/>
              <a:buFont typeface="Assistant Medium"/>
              <a:buNone/>
              <a:defRPr sz="1000">
                <a:solidFill>
                  <a:srgbClr val="374059"/>
                </a:solidFill>
                <a:latin typeface="Assistant Medium"/>
                <a:ea typeface="Assistant Medium"/>
                <a:cs typeface="Assistant Medium"/>
                <a:sym typeface="Assistant Medium"/>
              </a:defRPr>
            </a:lvl2pPr>
            <a:lvl3pPr lvl="2" rtl="0">
              <a:spcBef>
                <a:spcPts val="0"/>
              </a:spcBef>
              <a:spcAft>
                <a:spcPts val="0"/>
              </a:spcAft>
              <a:buClr>
                <a:srgbClr val="374059"/>
              </a:buClr>
              <a:buSzPts val="1000"/>
              <a:buFont typeface="Assistant Medium"/>
              <a:buNone/>
              <a:defRPr sz="1000">
                <a:solidFill>
                  <a:srgbClr val="374059"/>
                </a:solidFill>
                <a:latin typeface="Assistant Medium"/>
                <a:ea typeface="Assistant Medium"/>
                <a:cs typeface="Assistant Medium"/>
                <a:sym typeface="Assistant Medium"/>
              </a:defRPr>
            </a:lvl3pPr>
            <a:lvl4pPr lvl="3" rtl="0">
              <a:spcBef>
                <a:spcPts val="0"/>
              </a:spcBef>
              <a:spcAft>
                <a:spcPts val="0"/>
              </a:spcAft>
              <a:buClr>
                <a:srgbClr val="374059"/>
              </a:buClr>
              <a:buSzPts val="1000"/>
              <a:buFont typeface="Assistant Medium"/>
              <a:buNone/>
              <a:defRPr sz="1000">
                <a:solidFill>
                  <a:srgbClr val="374059"/>
                </a:solidFill>
                <a:latin typeface="Assistant Medium"/>
                <a:ea typeface="Assistant Medium"/>
                <a:cs typeface="Assistant Medium"/>
                <a:sym typeface="Assistant Medium"/>
              </a:defRPr>
            </a:lvl4pPr>
            <a:lvl5pPr lvl="4" rtl="0">
              <a:spcBef>
                <a:spcPts val="0"/>
              </a:spcBef>
              <a:spcAft>
                <a:spcPts val="0"/>
              </a:spcAft>
              <a:buClr>
                <a:srgbClr val="374059"/>
              </a:buClr>
              <a:buSzPts val="1000"/>
              <a:buFont typeface="Assistant Medium"/>
              <a:buNone/>
              <a:defRPr sz="1000">
                <a:solidFill>
                  <a:srgbClr val="374059"/>
                </a:solidFill>
                <a:latin typeface="Assistant Medium"/>
                <a:ea typeface="Assistant Medium"/>
                <a:cs typeface="Assistant Medium"/>
                <a:sym typeface="Assistant Medium"/>
              </a:defRPr>
            </a:lvl5pPr>
            <a:lvl6pPr lvl="5" rtl="0">
              <a:spcBef>
                <a:spcPts val="0"/>
              </a:spcBef>
              <a:spcAft>
                <a:spcPts val="0"/>
              </a:spcAft>
              <a:buClr>
                <a:srgbClr val="374059"/>
              </a:buClr>
              <a:buSzPts val="1000"/>
              <a:buFont typeface="Assistant Medium"/>
              <a:buNone/>
              <a:defRPr sz="1000">
                <a:solidFill>
                  <a:srgbClr val="374059"/>
                </a:solidFill>
                <a:latin typeface="Assistant Medium"/>
                <a:ea typeface="Assistant Medium"/>
                <a:cs typeface="Assistant Medium"/>
                <a:sym typeface="Assistant Medium"/>
              </a:defRPr>
            </a:lvl6pPr>
            <a:lvl7pPr lvl="6" rtl="0">
              <a:spcBef>
                <a:spcPts val="0"/>
              </a:spcBef>
              <a:spcAft>
                <a:spcPts val="0"/>
              </a:spcAft>
              <a:buClr>
                <a:srgbClr val="374059"/>
              </a:buClr>
              <a:buSzPts val="1000"/>
              <a:buFont typeface="Assistant Medium"/>
              <a:buNone/>
              <a:defRPr sz="1000">
                <a:solidFill>
                  <a:srgbClr val="374059"/>
                </a:solidFill>
                <a:latin typeface="Assistant Medium"/>
                <a:ea typeface="Assistant Medium"/>
                <a:cs typeface="Assistant Medium"/>
                <a:sym typeface="Assistant Medium"/>
              </a:defRPr>
            </a:lvl7pPr>
            <a:lvl8pPr lvl="7" rtl="0">
              <a:spcBef>
                <a:spcPts val="0"/>
              </a:spcBef>
              <a:spcAft>
                <a:spcPts val="0"/>
              </a:spcAft>
              <a:buClr>
                <a:srgbClr val="374059"/>
              </a:buClr>
              <a:buSzPts val="1000"/>
              <a:buFont typeface="Assistant Medium"/>
              <a:buNone/>
              <a:defRPr sz="1000">
                <a:solidFill>
                  <a:srgbClr val="374059"/>
                </a:solidFill>
                <a:latin typeface="Assistant Medium"/>
                <a:ea typeface="Assistant Medium"/>
                <a:cs typeface="Assistant Medium"/>
                <a:sym typeface="Assistant Medium"/>
              </a:defRPr>
            </a:lvl8pPr>
            <a:lvl9pPr lvl="8" rtl="0">
              <a:spcBef>
                <a:spcPts val="0"/>
              </a:spcBef>
              <a:spcAft>
                <a:spcPts val="0"/>
              </a:spcAft>
              <a:buClr>
                <a:srgbClr val="374059"/>
              </a:buClr>
              <a:buSzPts val="1000"/>
              <a:buFont typeface="Assistant Medium"/>
              <a:buNone/>
              <a:defRPr sz="1000">
                <a:solidFill>
                  <a:srgbClr val="374059"/>
                </a:solidFill>
                <a:latin typeface="Assistant Medium"/>
                <a:ea typeface="Assistant Medium"/>
                <a:cs typeface="Assistant Medium"/>
                <a:sym typeface="Assistant Medium"/>
              </a:defRPr>
            </a:lvl9pPr>
          </a:lstStyle>
          <a:p/>
        </p:txBody>
      </p:sp>
      <p:sp>
        <p:nvSpPr>
          <p:cNvPr id="1183" name="Google Shape;1183;p44"/>
          <p:cNvSpPr txBox="1"/>
          <p:nvPr>
            <p:ph idx="13" type="body"/>
          </p:nvPr>
        </p:nvSpPr>
        <p:spPr>
          <a:xfrm>
            <a:off x="7031200" y="3686676"/>
            <a:ext cx="1821900" cy="5547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1pPr>
            <a:lvl2pPr indent="-285750" lvl="1" marL="9144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2pPr>
            <a:lvl3pPr indent="-285750" lvl="2" marL="13716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3pPr>
            <a:lvl4pPr indent="-285750" lvl="3" marL="18288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4pPr>
            <a:lvl5pPr indent="-285750" lvl="4" marL="22860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5pPr>
            <a:lvl6pPr indent="-285750" lvl="5" marL="27432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6pPr>
            <a:lvl7pPr indent="-285750" lvl="6" marL="32004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7pPr>
            <a:lvl8pPr indent="-285750" lvl="7" marL="36576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8pPr>
            <a:lvl9pPr indent="-285750" lvl="8" marL="4114800" rtl="0">
              <a:spcBef>
                <a:spcPts val="0"/>
              </a:spcBef>
              <a:spcAft>
                <a:spcPts val="0"/>
              </a:spcAft>
              <a:buClr>
                <a:srgbClr val="272D3A"/>
              </a:buClr>
              <a:buSzPts val="900"/>
              <a:buFont typeface="Assistant"/>
              <a:buChar char="■"/>
              <a:defRPr sz="900">
                <a:solidFill>
                  <a:srgbClr val="272D3A"/>
                </a:solidFill>
                <a:latin typeface="Assistant"/>
                <a:ea typeface="Assistant"/>
                <a:cs typeface="Assistant"/>
                <a:sym typeface="Assistant"/>
              </a:defRPr>
            </a:lvl9pPr>
          </a:lstStyle>
          <a:p/>
        </p:txBody>
      </p:sp>
      <p:sp>
        <p:nvSpPr>
          <p:cNvPr id="1184" name="Google Shape;1184;p44"/>
          <p:cNvSpPr txBox="1"/>
          <p:nvPr>
            <p:ph idx="14" type="title"/>
          </p:nvPr>
        </p:nvSpPr>
        <p:spPr>
          <a:xfrm>
            <a:off x="7031200" y="3109913"/>
            <a:ext cx="1821900" cy="28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9pPr>
          </a:lstStyle>
          <a:p/>
        </p:txBody>
      </p:sp>
      <p:sp>
        <p:nvSpPr>
          <p:cNvPr id="1185" name="Google Shape;1185;p44"/>
          <p:cNvSpPr txBox="1"/>
          <p:nvPr>
            <p:ph idx="15" type="title"/>
          </p:nvPr>
        </p:nvSpPr>
        <p:spPr>
          <a:xfrm>
            <a:off x="7031200" y="3381100"/>
            <a:ext cx="1821900" cy="28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6100"/>
              </a:buClr>
              <a:buSzPts val="1000"/>
              <a:buFont typeface="Assistant Medium"/>
              <a:buNone/>
              <a:defRPr sz="1000">
                <a:solidFill>
                  <a:srgbClr val="ED6100"/>
                </a:solidFill>
                <a:latin typeface="Assistant Medium"/>
                <a:ea typeface="Assistant Medium"/>
                <a:cs typeface="Assistant Medium"/>
                <a:sym typeface="Assistant Medium"/>
              </a:defRPr>
            </a:lvl1pPr>
            <a:lvl2pPr lvl="1" rtl="0">
              <a:spcBef>
                <a:spcPts val="0"/>
              </a:spcBef>
              <a:spcAft>
                <a:spcPts val="0"/>
              </a:spcAft>
              <a:buClr>
                <a:srgbClr val="ED6100"/>
              </a:buClr>
              <a:buSzPts val="1000"/>
              <a:buFont typeface="Assistant Medium"/>
              <a:buNone/>
              <a:defRPr sz="1000">
                <a:solidFill>
                  <a:srgbClr val="ED6100"/>
                </a:solidFill>
                <a:latin typeface="Assistant Medium"/>
                <a:ea typeface="Assistant Medium"/>
                <a:cs typeface="Assistant Medium"/>
                <a:sym typeface="Assistant Medium"/>
              </a:defRPr>
            </a:lvl2pPr>
            <a:lvl3pPr lvl="2" rtl="0">
              <a:spcBef>
                <a:spcPts val="0"/>
              </a:spcBef>
              <a:spcAft>
                <a:spcPts val="0"/>
              </a:spcAft>
              <a:buClr>
                <a:srgbClr val="ED6100"/>
              </a:buClr>
              <a:buSzPts val="1000"/>
              <a:buFont typeface="Assistant Medium"/>
              <a:buNone/>
              <a:defRPr sz="1000">
                <a:solidFill>
                  <a:srgbClr val="ED6100"/>
                </a:solidFill>
                <a:latin typeface="Assistant Medium"/>
                <a:ea typeface="Assistant Medium"/>
                <a:cs typeface="Assistant Medium"/>
                <a:sym typeface="Assistant Medium"/>
              </a:defRPr>
            </a:lvl3pPr>
            <a:lvl4pPr lvl="3" rtl="0">
              <a:spcBef>
                <a:spcPts val="0"/>
              </a:spcBef>
              <a:spcAft>
                <a:spcPts val="0"/>
              </a:spcAft>
              <a:buClr>
                <a:srgbClr val="ED6100"/>
              </a:buClr>
              <a:buSzPts val="1000"/>
              <a:buFont typeface="Assistant Medium"/>
              <a:buNone/>
              <a:defRPr sz="1000">
                <a:solidFill>
                  <a:srgbClr val="ED6100"/>
                </a:solidFill>
                <a:latin typeface="Assistant Medium"/>
                <a:ea typeface="Assistant Medium"/>
                <a:cs typeface="Assistant Medium"/>
                <a:sym typeface="Assistant Medium"/>
              </a:defRPr>
            </a:lvl4pPr>
            <a:lvl5pPr lvl="4" rtl="0">
              <a:spcBef>
                <a:spcPts val="0"/>
              </a:spcBef>
              <a:spcAft>
                <a:spcPts val="0"/>
              </a:spcAft>
              <a:buClr>
                <a:srgbClr val="ED6100"/>
              </a:buClr>
              <a:buSzPts val="1000"/>
              <a:buFont typeface="Assistant Medium"/>
              <a:buNone/>
              <a:defRPr sz="1000">
                <a:solidFill>
                  <a:srgbClr val="ED6100"/>
                </a:solidFill>
                <a:latin typeface="Assistant Medium"/>
                <a:ea typeface="Assistant Medium"/>
                <a:cs typeface="Assistant Medium"/>
                <a:sym typeface="Assistant Medium"/>
              </a:defRPr>
            </a:lvl5pPr>
            <a:lvl6pPr lvl="5" rtl="0">
              <a:spcBef>
                <a:spcPts val="0"/>
              </a:spcBef>
              <a:spcAft>
                <a:spcPts val="0"/>
              </a:spcAft>
              <a:buClr>
                <a:srgbClr val="ED6100"/>
              </a:buClr>
              <a:buSzPts val="1000"/>
              <a:buFont typeface="Assistant Medium"/>
              <a:buNone/>
              <a:defRPr sz="1000">
                <a:solidFill>
                  <a:srgbClr val="ED6100"/>
                </a:solidFill>
                <a:latin typeface="Assistant Medium"/>
                <a:ea typeface="Assistant Medium"/>
                <a:cs typeface="Assistant Medium"/>
                <a:sym typeface="Assistant Medium"/>
              </a:defRPr>
            </a:lvl6pPr>
            <a:lvl7pPr lvl="6" rtl="0">
              <a:spcBef>
                <a:spcPts val="0"/>
              </a:spcBef>
              <a:spcAft>
                <a:spcPts val="0"/>
              </a:spcAft>
              <a:buClr>
                <a:srgbClr val="ED6100"/>
              </a:buClr>
              <a:buSzPts val="1000"/>
              <a:buFont typeface="Assistant Medium"/>
              <a:buNone/>
              <a:defRPr sz="1000">
                <a:solidFill>
                  <a:srgbClr val="ED6100"/>
                </a:solidFill>
                <a:latin typeface="Assistant Medium"/>
                <a:ea typeface="Assistant Medium"/>
                <a:cs typeface="Assistant Medium"/>
                <a:sym typeface="Assistant Medium"/>
              </a:defRPr>
            </a:lvl7pPr>
            <a:lvl8pPr lvl="7" rtl="0">
              <a:spcBef>
                <a:spcPts val="0"/>
              </a:spcBef>
              <a:spcAft>
                <a:spcPts val="0"/>
              </a:spcAft>
              <a:buClr>
                <a:srgbClr val="ED6100"/>
              </a:buClr>
              <a:buSzPts val="1000"/>
              <a:buFont typeface="Assistant Medium"/>
              <a:buNone/>
              <a:defRPr sz="1000">
                <a:solidFill>
                  <a:srgbClr val="ED6100"/>
                </a:solidFill>
                <a:latin typeface="Assistant Medium"/>
                <a:ea typeface="Assistant Medium"/>
                <a:cs typeface="Assistant Medium"/>
                <a:sym typeface="Assistant Medium"/>
              </a:defRPr>
            </a:lvl8pPr>
            <a:lvl9pPr lvl="8" rtl="0">
              <a:spcBef>
                <a:spcPts val="0"/>
              </a:spcBef>
              <a:spcAft>
                <a:spcPts val="0"/>
              </a:spcAft>
              <a:buClr>
                <a:srgbClr val="ED6100"/>
              </a:buClr>
              <a:buSzPts val="1000"/>
              <a:buFont typeface="Assistant Medium"/>
              <a:buNone/>
              <a:defRPr sz="1000">
                <a:solidFill>
                  <a:srgbClr val="ED6100"/>
                </a:solidFill>
                <a:latin typeface="Assistant Medium"/>
                <a:ea typeface="Assistant Medium"/>
                <a:cs typeface="Assistant Medium"/>
                <a:sym typeface="Assistant Medium"/>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4">
  <p:cSld name="TITLE_AND_BODY_1_3_2_6_1_1_1_1_1">
    <p:bg>
      <p:bgPr>
        <a:solidFill>
          <a:schemeClr val="lt1"/>
        </a:solidFill>
      </p:bgPr>
    </p:bg>
    <p:spTree>
      <p:nvGrpSpPr>
        <p:cNvPr id="1186" name="Shape 1186"/>
        <p:cNvGrpSpPr/>
        <p:nvPr/>
      </p:nvGrpSpPr>
      <p:grpSpPr>
        <a:xfrm>
          <a:off x="0" y="0"/>
          <a:ext cx="0" cy="0"/>
          <a:chOff x="0" y="0"/>
          <a:chExt cx="0" cy="0"/>
        </a:xfrm>
      </p:grpSpPr>
      <p:sp>
        <p:nvSpPr>
          <p:cNvPr id="1187" name="Google Shape;1187;p45"/>
          <p:cNvSpPr txBox="1"/>
          <p:nvPr>
            <p:ph idx="1" type="body"/>
          </p:nvPr>
        </p:nvSpPr>
        <p:spPr>
          <a:xfrm>
            <a:off x="1242225" y="2561504"/>
            <a:ext cx="1389900" cy="5964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188" name="Google Shape;1188;p45"/>
          <p:cNvSpPr txBox="1"/>
          <p:nvPr>
            <p:ph idx="2" type="body"/>
          </p:nvPr>
        </p:nvSpPr>
        <p:spPr>
          <a:xfrm>
            <a:off x="2885628" y="2273635"/>
            <a:ext cx="1389900" cy="5964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189" name="Google Shape;1189;p45"/>
          <p:cNvSpPr txBox="1"/>
          <p:nvPr>
            <p:ph idx="3" type="body"/>
          </p:nvPr>
        </p:nvSpPr>
        <p:spPr>
          <a:xfrm>
            <a:off x="4530894" y="1973909"/>
            <a:ext cx="1389900" cy="5964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190" name="Google Shape;1190;p45"/>
          <p:cNvSpPr txBox="1"/>
          <p:nvPr>
            <p:ph idx="4" type="body"/>
          </p:nvPr>
        </p:nvSpPr>
        <p:spPr>
          <a:xfrm>
            <a:off x="6176172" y="1689852"/>
            <a:ext cx="1389900" cy="5964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191" name="Google Shape;1191;p45"/>
          <p:cNvSpPr/>
          <p:nvPr/>
        </p:nvSpPr>
        <p:spPr>
          <a:xfrm flipH="1" rot="-8742">
            <a:off x="6269021" y="2454709"/>
            <a:ext cx="1533605" cy="340844"/>
          </a:xfrm>
          <a:prstGeom prst="parallelogram">
            <a:avLst>
              <a:gd fmla="val 42522" name="adj"/>
            </a:avLst>
          </a:prstGeom>
          <a:solidFill>
            <a:schemeClr val="accent2"/>
          </a:solidFill>
          <a:ln cap="flat" cmpd="sng" w="9525">
            <a:solidFill>
              <a:schemeClr val="accent2"/>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p:nvPr/>
        </p:nvSpPr>
        <p:spPr>
          <a:xfrm>
            <a:off x="6507650" y="2762075"/>
            <a:ext cx="1394100" cy="1990800"/>
          </a:xfrm>
          <a:prstGeom prst="rect">
            <a:avLst/>
          </a:prstGeom>
          <a:solidFill>
            <a:srgbClr val="F07A28"/>
          </a:solidFill>
          <a:ln cap="flat" cmpd="sng" w="9525">
            <a:solidFill>
              <a:srgbClr val="F07A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rot="-5420685">
            <a:off x="5327278" y="3415967"/>
            <a:ext cx="2044237" cy="403386"/>
          </a:xfrm>
          <a:prstGeom prst="parallelogram">
            <a:avLst>
              <a:gd fmla="val 13430" name="adj"/>
            </a:avLst>
          </a:prstGeom>
          <a:solidFill>
            <a:srgbClr val="994002"/>
          </a:solidFill>
          <a:ln cap="flat" cmpd="sng" w="9525">
            <a:solidFill>
              <a:srgbClr val="994002"/>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5"/>
          <p:cNvSpPr/>
          <p:nvPr/>
        </p:nvSpPr>
        <p:spPr>
          <a:xfrm flipH="1" rot="-8741">
            <a:off x="4626341" y="2741348"/>
            <a:ext cx="1533905" cy="359478"/>
          </a:xfrm>
          <a:prstGeom prst="parallelogram">
            <a:avLst>
              <a:gd fmla="val 42522" name="adj"/>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p:nvPr/>
        </p:nvSpPr>
        <p:spPr>
          <a:xfrm rot="-5421371">
            <a:off x="3834108" y="3548032"/>
            <a:ext cx="1737334" cy="422607"/>
          </a:xfrm>
          <a:prstGeom prst="parallelogram">
            <a:avLst>
              <a:gd fmla="val 13430" name="adj"/>
            </a:avLst>
          </a:prstGeom>
          <a:solidFill>
            <a:srgbClr val="B97546"/>
          </a:solidFill>
          <a:ln cap="flat" cmpd="sng" w="9525">
            <a:solidFill>
              <a:srgbClr val="B97546"/>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a:off x="4870525" y="3064025"/>
            <a:ext cx="1394100" cy="1682100"/>
          </a:xfrm>
          <a:prstGeom prst="rect">
            <a:avLst/>
          </a:prstGeom>
          <a:solidFill>
            <a:srgbClr val="F5AF7E"/>
          </a:solidFill>
          <a:ln cap="flat" cmpd="sng" w="9525">
            <a:solidFill>
              <a:srgbClr val="F5AF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5"/>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198" name="Google Shape;1198;p45"/>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199" name="Google Shape;1199;p4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200" name="Google Shape;1200;p45"/>
          <p:cNvSpPr txBox="1"/>
          <p:nvPr>
            <p:ph idx="5"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201" name="Google Shape;1201;p45"/>
          <p:cNvSpPr/>
          <p:nvPr/>
        </p:nvSpPr>
        <p:spPr>
          <a:xfrm rot="-5420830">
            <a:off x="2344827" y="3693071"/>
            <a:ext cx="1435826" cy="403386"/>
          </a:xfrm>
          <a:prstGeom prst="parallelogram">
            <a:avLst>
              <a:gd fmla="val 13430" name="adj"/>
            </a:avLst>
          </a:prstGeom>
          <a:solidFill>
            <a:srgbClr val="C7A38A"/>
          </a:solidFill>
          <a:ln cap="flat" cmpd="sng" w="9525">
            <a:solidFill>
              <a:srgbClr val="C7A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flipH="1" rot="-8756">
            <a:off x="2986401" y="3021381"/>
            <a:ext cx="1531205" cy="363063"/>
          </a:xfrm>
          <a:prstGeom prst="parallelogram">
            <a:avLst>
              <a:gd fmla="val 42522"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5"/>
          <p:cNvSpPr/>
          <p:nvPr/>
        </p:nvSpPr>
        <p:spPr>
          <a:xfrm>
            <a:off x="3225875" y="3343213"/>
            <a:ext cx="1394100" cy="1387800"/>
          </a:xfrm>
          <a:prstGeom prst="rect">
            <a:avLst/>
          </a:prstGeom>
          <a:solidFill>
            <a:srgbClr val="F5D8C3"/>
          </a:solidFill>
          <a:ln cap="flat" cmpd="sng" w="9525">
            <a:solidFill>
              <a:srgbClr val="F5D8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flipH="1" rot="-8722">
            <a:off x="1333723" y="3312588"/>
            <a:ext cx="1537205" cy="323200"/>
          </a:xfrm>
          <a:prstGeom prst="parallelogram">
            <a:avLst>
              <a:gd fmla="val 42522" name="adj"/>
            </a:avLst>
          </a:prstGeom>
          <a:solidFill>
            <a:srgbClr val="D5ECF5"/>
          </a:solidFill>
          <a:ln cap="flat" cmpd="sng" w="9525">
            <a:solidFill>
              <a:srgbClr val="D5EC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rot="-5421079">
            <a:off x="827223" y="3844067"/>
            <a:ext cx="1174222" cy="403386"/>
          </a:xfrm>
          <a:prstGeom prst="parallelogram">
            <a:avLst>
              <a:gd fmla="val 13430" name="adj"/>
            </a:avLst>
          </a:prstGeom>
          <a:solidFill>
            <a:srgbClr val="8CB3C2"/>
          </a:solidFill>
          <a:ln cap="flat" cmpd="sng" w="9525">
            <a:solidFill>
              <a:srgbClr val="8CB3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a:off x="1575475" y="3609350"/>
            <a:ext cx="1394100" cy="1143600"/>
          </a:xfrm>
          <a:prstGeom prst="rect">
            <a:avLst/>
          </a:prstGeom>
          <a:solidFill>
            <a:srgbClr val="E3F2F8"/>
          </a:solidFill>
          <a:ln cap="flat" cmpd="sng" w="9525">
            <a:solidFill>
              <a:srgbClr val="E3F2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5"/>
          <p:cNvSpPr txBox="1"/>
          <p:nvPr>
            <p:ph idx="6" type="title"/>
          </p:nvPr>
        </p:nvSpPr>
        <p:spPr>
          <a:xfrm>
            <a:off x="1242250" y="1753963"/>
            <a:ext cx="1482900" cy="59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FC6E1"/>
              </a:buClr>
              <a:buSzPts val="1600"/>
              <a:buFont typeface="Assistant"/>
              <a:buNone/>
              <a:defRPr b="1" sz="1600">
                <a:solidFill>
                  <a:srgbClr val="7FC6E1"/>
                </a:solidFill>
                <a:latin typeface="Assistant"/>
                <a:ea typeface="Assistant"/>
                <a:cs typeface="Assistant"/>
                <a:sym typeface="Assistant"/>
              </a:defRPr>
            </a:lvl1pPr>
            <a:lvl2pPr lvl="1" rtl="0">
              <a:spcBef>
                <a:spcPts val="0"/>
              </a:spcBef>
              <a:spcAft>
                <a:spcPts val="0"/>
              </a:spcAft>
              <a:buClr>
                <a:srgbClr val="8CB3C2"/>
              </a:buClr>
              <a:buSzPts val="1600"/>
              <a:buFont typeface="Assistant"/>
              <a:buNone/>
              <a:defRPr b="1" sz="1600">
                <a:solidFill>
                  <a:srgbClr val="8CB3C2"/>
                </a:solidFill>
                <a:latin typeface="Assistant"/>
                <a:ea typeface="Assistant"/>
                <a:cs typeface="Assistant"/>
                <a:sym typeface="Assistant"/>
              </a:defRPr>
            </a:lvl2pPr>
            <a:lvl3pPr lvl="2" rtl="0">
              <a:spcBef>
                <a:spcPts val="0"/>
              </a:spcBef>
              <a:spcAft>
                <a:spcPts val="0"/>
              </a:spcAft>
              <a:buClr>
                <a:srgbClr val="8CB3C2"/>
              </a:buClr>
              <a:buSzPts val="1600"/>
              <a:buFont typeface="Assistant"/>
              <a:buNone/>
              <a:defRPr b="1" sz="1600">
                <a:solidFill>
                  <a:srgbClr val="8CB3C2"/>
                </a:solidFill>
                <a:latin typeface="Assistant"/>
                <a:ea typeface="Assistant"/>
                <a:cs typeface="Assistant"/>
                <a:sym typeface="Assistant"/>
              </a:defRPr>
            </a:lvl3pPr>
            <a:lvl4pPr lvl="3" rtl="0">
              <a:spcBef>
                <a:spcPts val="0"/>
              </a:spcBef>
              <a:spcAft>
                <a:spcPts val="0"/>
              </a:spcAft>
              <a:buClr>
                <a:srgbClr val="8CB3C2"/>
              </a:buClr>
              <a:buSzPts val="1600"/>
              <a:buFont typeface="Assistant"/>
              <a:buNone/>
              <a:defRPr b="1" sz="1600">
                <a:solidFill>
                  <a:srgbClr val="8CB3C2"/>
                </a:solidFill>
                <a:latin typeface="Assistant"/>
                <a:ea typeface="Assistant"/>
                <a:cs typeface="Assistant"/>
                <a:sym typeface="Assistant"/>
              </a:defRPr>
            </a:lvl4pPr>
            <a:lvl5pPr lvl="4" rtl="0">
              <a:spcBef>
                <a:spcPts val="0"/>
              </a:spcBef>
              <a:spcAft>
                <a:spcPts val="0"/>
              </a:spcAft>
              <a:buClr>
                <a:srgbClr val="8CB3C2"/>
              </a:buClr>
              <a:buSzPts val="1600"/>
              <a:buFont typeface="Assistant"/>
              <a:buNone/>
              <a:defRPr b="1" sz="1600">
                <a:solidFill>
                  <a:srgbClr val="8CB3C2"/>
                </a:solidFill>
                <a:latin typeface="Assistant"/>
                <a:ea typeface="Assistant"/>
                <a:cs typeface="Assistant"/>
                <a:sym typeface="Assistant"/>
              </a:defRPr>
            </a:lvl5pPr>
            <a:lvl6pPr lvl="5" rtl="0">
              <a:spcBef>
                <a:spcPts val="0"/>
              </a:spcBef>
              <a:spcAft>
                <a:spcPts val="0"/>
              </a:spcAft>
              <a:buClr>
                <a:srgbClr val="8CB3C2"/>
              </a:buClr>
              <a:buSzPts val="1600"/>
              <a:buFont typeface="Assistant"/>
              <a:buNone/>
              <a:defRPr b="1" sz="1600">
                <a:solidFill>
                  <a:srgbClr val="8CB3C2"/>
                </a:solidFill>
                <a:latin typeface="Assistant"/>
                <a:ea typeface="Assistant"/>
                <a:cs typeface="Assistant"/>
                <a:sym typeface="Assistant"/>
              </a:defRPr>
            </a:lvl6pPr>
            <a:lvl7pPr lvl="6" rtl="0">
              <a:spcBef>
                <a:spcPts val="0"/>
              </a:spcBef>
              <a:spcAft>
                <a:spcPts val="0"/>
              </a:spcAft>
              <a:buClr>
                <a:srgbClr val="8CB3C2"/>
              </a:buClr>
              <a:buSzPts val="1600"/>
              <a:buFont typeface="Assistant"/>
              <a:buNone/>
              <a:defRPr b="1" sz="1600">
                <a:solidFill>
                  <a:srgbClr val="8CB3C2"/>
                </a:solidFill>
                <a:latin typeface="Assistant"/>
                <a:ea typeface="Assistant"/>
                <a:cs typeface="Assistant"/>
                <a:sym typeface="Assistant"/>
              </a:defRPr>
            </a:lvl7pPr>
            <a:lvl8pPr lvl="7" rtl="0">
              <a:spcBef>
                <a:spcPts val="0"/>
              </a:spcBef>
              <a:spcAft>
                <a:spcPts val="0"/>
              </a:spcAft>
              <a:buClr>
                <a:srgbClr val="8CB3C2"/>
              </a:buClr>
              <a:buSzPts val="1600"/>
              <a:buFont typeface="Assistant"/>
              <a:buNone/>
              <a:defRPr b="1" sz="1600">
                <a:solidFill>
                  <a:srgbClr val="8CB3C2"/>
                </a:solidFill>
                <a:latin typeface="Assistant"/>
                <a:ea typeface="Assistant"/>
                <a:cs typeface="Assistant"/>
                <a:sym typeface="Assistant"/>
              </a:defRPr>
            </a:lvl8pPr>
            <a:lvl9pPr lvl="8" rtl="0">
              <a:spcBef>
                <a:spcPts val="0"/>
              </a:spcBef>
              <a:spcAft>
                <a:spcPts val="0"/>
              </a:spcAft>
              <a:buClr>
                <a:srgbClr val="8CB3C2"/>
              </a:buClr>
              <a:buSzPts val="1600"/>
              <a:buFont typeface="Assistant"/>
              <a:buNone/>
              <a:defRPr b="1" sz="1600">
                <a:solidFill>
                  <a:srgbClr val="8CB3C2"/>
                </a:solidFill>
                <a:latin typeface="Assistant"/>
                <a:ea typeface="Assistant"/>
                <a:cs typeface="Assistant"/>
                <a:sym typeface="Assistant"/>
              </a:defRPr>
            </a:lvl9pPr>
          </a:lstStyle>
          <a:p/>
        </p:txBody>
      </p:sp>
      <p:sp>
        <p:nvSpPr>
          <p:cNvPr id="1208" name="Google Shape;1208;p45"/>
          <p:cNvSpPr txBox="1"/>
          <p:nvPr>
            <p:ph idx="7" type="title"/>
          </p:nvPr>
        </p:nvSpPr>
        <p:spPr>
          <a:xfrm>
            <a:off x="2885650" y="1473563"/>
            <a:ext cx="1482900" cy="59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1pPr>
            <a:lvl2pPr lvl="1"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2pPr>
            <a:lvl3pPr lvl="2"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3pPr>
            <a:lvl4pPr lvl="3"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4pPr>
            <a:lvl5pPr lvl="4"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5pPr>
            <a:lvl6pPr lvl="5"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6pPr>
            <a:lvl7pPr lvl="6"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7pPr>
            <a:lvl8pPr lvl="7"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8pPr>
            <a:lvl9pPr lvl="8" rtl="0">
              <a:spcBef>
                <a:spcPts val="0"/>
              </a:spcBef>
              <a:spcAft>
                <a:spcPts val="0"/>
              </a:spcAft>
              <a:buClr>
                <a:schemeClr val="accent4"/>
              </a:buClr>
              <a:buSzPts val="1600"/>
              <a:buFont typeface="Assistant"/>
              <a:buNone/>
              <a:defRPr b="1" sz="1600">
                <a:solidFill>
                  <a:schemeClr val="accent4"/>
                </a:solidFill>
                <a:latin typeface="Assistant"/>
                <a:ea typeface="Assistant"/>
                <a:cs typeface="Assistant"/>
                <a:sym typeface="Assistant"/>
              </a:defRPr>
            </a:lvl9pPr>
          </a:lstStyle>
          <a:p/>
        </p:txBody>
      </p:sp>
      <p:sp>
        <p:nvSpPr>
          <p:cNvPr id="1209" name="Google Shape;1209;p45"/>
          <p:cNvSpPr txBox="1"/>
          <p:nvPr>
            <p:ph idx="8" type="title"/>
          </p:nvPr>
        </p:nvSpPr>
        <p:spPr>
          <a:xfrm>
            <a:off x="4529050" y="1176888"/>
            <a:ext cx="1482900" cy="59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600"/>
              <a:buFont typeface="Assistant"/>
              <a:buNone/>
              <a:defRPr b="1" sz="1600">
                <a:solidFill>
                  <a:schemeClr val="accent3"/>
                </a:solidFill>
                <a:latin typeface="Assistant"/>
                <a:ea typeface="Assistant"/>
                <a:cs typeface="Assistant"/>
                <a:sym typeface="Assistant"/>
              </a:defRPr>
            </a:lvl1pPr>
            <a:lvl2pPr lvl="1"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9pPr>
          </a:lstStyle>
          <a:p/>
        </p:txBody>
      </p:sp>
      <p:sp>
        <p:nvSpPr>
          <p:cNvPr id="1210" name="Google Shape;1210;p45"/>
          <p:cNvSpPr txBox="1"/>
          <p:nvPr>
            <p:ph idx="9" type="title"/>
          </p:nvPr>
        </p:nvSpPr>
        <p:spPr>
          <a:xfrm>
            <a:off x="6172451" y="897588"/>
            <a:ext cx="1482900" cy="59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1pPr>
            <a:lvl2pPr lvl="1" rtl="0">
              <a:spcBef>
                <a:spcPts val="0"/>
              </a:spcBef>
              <a:spcAft>
                <a:spcPts val="0"/>
              </a:spcAft>
              <a:buClr>
                <a:schemeClr val="accent1"/>
              </a:buClr>
              <a:buSzPts val="1600"/>
              <a:buFont typeface="Assistant"/>
              <a:buNone/>
              <a:defRPr b="1" sz="1600">
                <a:solidFill>
                  <a:schemeClr val="accent1"/>
                </a:solidFill>
                <a:latin typeface="Assistant"/>
                <a:ea typeface="Assistant"/>
                <a:cs typeface="Assistant"/>
                <a:sym typeface="Assistant"/>
              </a:defRPr>
            </a:lvl2pPr>
            <a:lvl3pPr lvl="2" rtl="0">
              <a:spcBef>
                <a:spcPts val="0"/>
              </a:spcBef>
              <a:spcAft>
                <a:spcPts val="0"/>
              </a:spcAft>
              <a:buClr>
                <a:schemeClr val="accent1"/>
              </a:buClr>
              <a:buSzPts val="1600"/>
              <a:buFont typeface="Assistant"/>
              <a:buNone/>
              <a:defRPr b="1" sz="1600">
                <a:solidFill>
                  <a:schemeClr val="accent1"/>
                </a:solidFill>
                <a:latin typeface="Assistant"/>
                <a:ea typeface="Assistant"/>
                <a:cs typeface="Assistant"/>
                <a:sym typeface="Assistant"/>
              </a:defRPr>
            </a:lvl3pPr>
            <a:lvl4pPr lvl="3" rtl="0">
              <a:spcBef>
                <a:spcPts val="0"/>
              </a:spcBef>
              <a:spcAft>
                <a:spcPts val="0"/>
              </a:spcAft>
              <a:buClr>
                <a:schemeClr val="accent1"/>
              </a:buClr>
              <a:buSzPts val="1600"/>
              <a:buFont typeface="Assistant"/>
              <a:buNone/>
              <a:defRPr b="1" sz="1600">
                <a:solidFill>
                  <a:schemeClr val="accent1"/>
                </a:solidFill>
                <a:latin typeface="Assistant"/>
                <a:ea typeface="Assistant"/>
                <a:cs typeface="Assistant"/>
                <a:sym typeface="Assistant"/>
              </a:defRPr>
            </a:lvl4pPr>
            <a:lvl5pPr lvl="4" rtl="0">
              <a:spcBef>
                <a:spcPts val="0"/>
              </a:spcBef>
              <a:spcAft>
                <a:spcPts val="0"/>
              </a:spcAft>
              <a:buClr>
                <a:schemeClr val="accent1"/>
              </a:buClr>
              <a:buSzPts val="1600"/>
              <a:buFont typeface="Assistant"/>
              <a:buNone/>
              <a:defRPr b="1" sz="1600">
                <a:solidFill>
                  <a:schemeClr val="accent1"/>
                </a:solidFill>
                <a:latin typeface="Assistant"/>
                <a:ea typeface="Assistant"/>
                <a:cs typeface="Assistant"/>
                <a:sym typeface="Assistant"/>
              </a:defRPr>
            </a:lvl5pPr>
            <a:lvl6pPr lvl="5" rtl="0">
              <a:spcBef>
                <a:spcPts val="0"/>
              </a:spcBef>
              <a:spcAft>
                <a:spcPts val="0"/>
              </a:spcAft>
              <a:buClr>
                <a:schemeClr val="accent1"/>
              </a:buClr>
              <a:buSzPts val="1600"/>
              <a:buFont typeface="Assistant"/>
              <a:buNone/>
              <a:defRPr b="1" sz="1600">
                <a:solidFill>
                  <a:schemeClr val="accent1"/>
                </a:solidFill>
                <a:latin typeface="Assistant"/>
                <a:ea typeface="Assistant"/>
                <a:cs typeface="Assistant"/>
                <a:sym typeface="Assistant"/>
              </a:defRPr>
            </a:lvl6pPr>
            <a:lvl7pPr lvl="6" rtl="0">
              <a:spcBef>
                <a:spcPts val="0"/>
              </a:spcBef>
              <a:spcAft>
                <a:spcPts val="0"/>
              </a:spcAft>
              <a:buClr>
                <a:schemeClr val="accent1"/>
              </a:buClr>
              <a:buSzPts val="1600"/>
              <a:buFont typeface="Assistant"/>
              <a:buNone/>
              <a:defRPr b="1" sz="1600">
                <a:solidFill>
                  <a:schemeClr val="accent1"/>
                </a:solidFill>
                <a:latin typeface="Assistant"/>
                <a:ea typeface="Assistant"/>
                <a:cs typeface="Assistant"/>
                <a:sym typeface="Assistant"/>
              </a:defRPr>
            </a:lvl7pPr>
            <a:lvl8pPr lvl="7" rtl="0">
              <a:spcBef>
                <a:spcPts val="0"/>
              </a:spcBef>
              <a:spcAft>
                <a:spcPts val="0"/>
              </a:spcAft>
              <a:buClr>
                <a:schemeClr val="accent1"/>
              </a:buClr>
              <a:buSzPts val="1600"/>
              <a:buFont typeface="Assistant"/>
              <a:buNone/>
              <a:defRPr b="1" sz="1600">
                <a:solidFill>
                  <a:schemeClr val="accent1"/>
                </a:solidFill>
                <a:latin typeface="Assistant"/>
                <a:ea typeface="Assistant"/>
                <a:cs typeface="Assistant"/>
                <a:sym typeface="Assistant"/>
              </a:defRPr>
            </a:lvl8pPr>
            <a:lvl9pPr lvl="8" rtl="0">
              <a:spcBef>
                <a:spcPts val="0"/>
              </a:spcBef>
              <a:spcAft>
                <a:spcPts val="0"/>
              </a:spcAft>
              <a:buClr>
                <a:schemeClr val="accent1"/>
              </a:buClr>
              <a:buSzPts val="1600"/>
              <a:buFont typeface="Assistant"/>
              <a:buNone/>
              <a:defRPr b="1" sz="1600">
                <a:solidFill>
                  <a:schemeClr val="accent1"/>
                </a:solidFill>
                <a:latin typeface="Assistant"/>
                <a:ea typeface="Assistant"/>
                <a:cs typeface="Assistant"/>
                <a:sym typeface="Assistant"/>
              </a:defRPr>
            </a:lvl9pPr>
          </a:lstStyle>
          <a:p/>
        </p:txBody>
      </p:sp>
      <p:sp>
        <p:nvSpPr>
          <p:cNvPr id="1211" name="Google Shape;1211;p45"/>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 4">
  <p:cSld name="TITLE_AND_BODY_1_3_2_5">
    <p:bg>
      <p:bgPr>
        <a:solidFill>
          <a:schemeClr val="lt1"/>
        </a:solidFill>
      </p:bgPr>
    </p:bg>
    <p:spTree>
      <p:nvGrpSpPr>
        <p:cNvPr id="1212" name="Shape 1212"/>
        <p:cNvGrpSpPr/>
        <p:nvPr/>
      </p:nvGrpSpPr>
      <p:grpSpPr>
        <a:xfrm>
          <a:off x="0" y="0"/>
          <a:ext cx="0" cy="0"/>
          <a:chOff x="0" y="0"/>
          <a:chExt cx="0" cy="0"/>
        </a:xfrm>
      </p:grpSpPr>
      <p:sp>
        <p:nvSpPr>
          <p:cNvPr id="1213" name="Google Shape;1213;p46"/>
          <p:cNvSpPr txBox="1"/>
          <p:nvPr>
            <p:ph idx="1" type="body"/>
          </p:nvPr>
        </p:nvSpPr>
        <p:spPr>
          <a:xfrm>
            <a:off x="6912675" y="3739100"/>
            <a:ext cx="1315200" cy="619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214" name="Google Shape;1214;p46"/>
          <p:cNvSpPr/>
          <p:nvPr/>
        </p:nvSpPr>
        <p:spPr>
          <a:xfrm>
            <a:off x="4682925" y="1671250"/>
            <a:ext cx="1720800" cy="1720800"/>
          </a:xfrm>
          <a:prstGeom prst="ellipse">
            <a:avLst/>
          </a:prstGeom>
          <a:noFill/>
          <a:ln cap="flat" cmpd="sng" w="1905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6"/>
          <p:cNvSpPr/>
          <p:nvPr/>
        </p:nvSpPr>
        <p:spPr>
          <a:xfrm>
            <a:off x="4854672" y="1843004"/>
            <a:ext cx="1377300" cy="1377300"/>
          </a:xfrm>
          <a:prstGeom prst="ellipse">
            <a:avLst/>
          </a:prstGeom>
          <a:solidFill>
            <a:schemeClr val="lt1"/>
          </a:solidFill>
          <a:ln cap="flat" cmpd="sng" w="152400">
            <a:solidFill>
              <a:srgbClr val="ED6100"/>
            </a:solidFill>
            <a:prstDash val="solid"/>
            <a:round/>
            <a:headEnd len="sm" w="sm" type="none"/>
            <a:tailEnd len="sm" w="sm" type="none"/>
          </a:ln>
          <a:effectLst>
            <a:outerShdw blurRad="57150" rotWithShape="0" algn="bl" dir="5400000" dist="1905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5523650" y="1578175"/>
            <a:ext cx="944400" cy="9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6"/>
          <p:cNvSpPr/>
          <p:nvPr/>
        </p:nvSpPr>
        <p:spPr>
          <a:xfrm>
            <a:off x="4853634" y="1843004"/>
            <a:ext cx="1377300" cy="1377300"/>
          </a:xfrm>
          <a:prstGeom prst="ellipse">
            <a:avLst/>
          </a:prstGeom>
          <a:noFill/>
          <a:ln cap="flat" cmpd="sng" w="9525">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p:nvPr/>
        </p:nvSpPr>
        <p:spPr>
          <a:xfrm>
            <a:off x="2698637" y="1670000"/>
            <a:ext cx="1720800" cy="1720800"/>
          </a:xfrm>
          <a:prstGeom prst="ellipse">
            <a:avLst/>
          </a:prstGeom>
          <a:noFill/>
          <a:ln cap="flat" cmpd="sng" w="1905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a:off x="2895427" y="1841754"/>
            <a:ext cx="1377300" cy="1377300"/>
          </a:xfrm>
          <a:prstGeom prst="ellipse">
            <a:avLst/>
          </a:prstGeom>
          <a:solidFill>
            <a:schemeClr val="lt1"/>
          </a:solidFill>
          <a:ln cap="flat" cmpd="sng" w="152400">
            <a:solidFill>
              <a:srgbClr val="ED6100"/>
            </a:solidFill>
            <a:prstDash val="solid"/>
            <a:round/>
            <a:headEnd len="sm" w="sm" type="none"/>
            <a:tailEnd len="sm" w="sm" type="none"/>
          </a:ln>
          <a:effectLst>
            <a:outerShdw blurRad="57150" rotWithShape="0" algn="bl" dir="5400000" dist="1905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6"/>
          <p:cNvSpPr/>
          <p:nvPr/>
        </p:nvSpPr>
        <p:spPr>
          <a:xfrm>
            <a:off x="3581851" y="1547875"/>
            <a:ext cx="876900" cy="188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a:off x="2891221" y="1866004"/>
            <a:ext cx="1377300" cy="1377300"/>
          </a:xfrm>
          <a:prstGeom prst="ellipse">
            <a:avLst/>
          </a:prstGeom>
          <a:noFill/>
          <a:ln cap="flat" cmpd="sng" w="9525">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a:off x="731162" y="1687275"/>
            <a:ext cx="1653900" cy="1653900"/>
          </a:xfrm>
          <a:prstGeom prst="ellipse">
            <a:avLst/>
          </a:prstGeom>
          <a:noFill/>
          <a:ln cap="flat" cmpd="sng" w="1905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p:nvPr/>
        </p:nvSpPr>
        <p:spPr>
          <a:xfrm>
            <a:off x="909309" y="1843004"/>
            <a:ext cx="1377300" cy="1377300"/>
          </a:xfrm>
          <a:prstGeom prst="ellipse">
            <a:avLst/>
          </a:prstGeom>
          <a:solidFill>
            <a:schemeClr val="lt1"/>
          </a:solidFill>
          <a:ln cap="flat" cmpd="sng" w="152400">
            <a:solidFill>
              <a:srgbClr val="ED6100"/>
            </a:solidFill>
            <a:prstDash val="solid"/>
            <a:round/>
            <a:headEnd len="sm" w="sm" type="none"/>
            <a:tailEnd len="sm" w="sm" type="none"/>
          </a:ln>
          <a:effectLst>
            <a:outerShdw blurRad="57150" rotWithShape="0" algn="bl" dir="5400000" dist="1905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a:off x="1595713" y="1549125"/>
            <a:ext cx="839400" cy="188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615088" y="2504275"/>
            <a:ext cx="1428000" cy="88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a:off x="909309" y="1825579"/>
            <a:ext cx="1377300" cy="1377300"/>
          </a:xfrm>
          <a:prstGeom prst="ellipse">
            <a:avLst/>
          </a:prstGeom>
          <a:noFill/>
          <a:ln cap="flat" cmpd="sng" w="9525">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6"/>
          <p:cNvSpPr/>
          <p:nvPr/>
        </p:nvSpPr>
        <p:spPr>
          <a:xfrm>
            <a:off x="6712850" y="1695500"/>
            <a:ext cx="1720800" cy="1720800"/>
          </a:xfrm>
          <a:prstGeom prst="ellipse">
            <a:avLst/>
          </a:prstGeom>
          <a:noFill/>
          <a:ln cap="flat" cmpd="sng" w="1905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cxnSp>
        <p:nvCxnSpPr>
          <p:cNvPr id="1229" name="Google Shape;1229;p46"/>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1230" name="Google Shape;1230;p46"/>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sp>
        <p:nvSpPr>
          <p:cNvPr id="1231" name="Google Shape;1231;p46"/>
          <p:cNvSpPr/>
          <p:nvPr/>
        </p:nvSpPr>
        <p:spPr>
          <a:xfrm>
            <a:off x="6884605" y="1867256"/>
            <a:ext cx="1377300" cy="1377300"/>
          </a:xfrm>
          <a:prstGeom prst="ellipse">
            <a:avLst/>
          </a:prstGeom>
          <a:solidFill>
            <a:schemeClr val="lt1"/>
          </a:solidFill>
          <a:ln cap="flat" cmpd="sng" w="152400">
            <a:solidFill>
              <a:srgbClr val="ED6100"/>
            </a:solidFill>
            <a:prstDash val="solid"/>
            <a:round/>
            <a:headEnd len="sm" w="sm" type="none"/>
            <a:tailEnd len="sm" w="sm" type="none"/>
          </a:ln>
          <a:effectLst>
            <a:outerShdw blurRad="57150" rotWithShape="0" algn="bl" dir="5400000" dist="1905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6"/>
          <p:cNvSpPr txBox="1"/>
          <p:nvPr>
            <p:ph idx="2" type="title"/>
          </p:nvPr>
        </p:nvSpPr>
        <p:spPr>
          <a:xfrm>
            <a:off x="1125738" y="2248300"/>
            <a:ext cx="944400" cy="566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1400"/>
              <a:buFont typeface="Assistant"/>
              <a:buNone/>
              <a:defRPr b="1">
                <a:latin typeface="Assistant"/>
                <a:ea typeface="Assistant"/>
                <a:cs typeface="Assistant"/>
                <a:sym typeface="Assistant"/>
              </a:defRPr>
            </a:lvl1pPr>
            <a:lvl2pPr lvl="1" algn="ctr">
              <a:spcBef>
                <a:spcPts val="0"/>
              </a:spcBef>
              <a:spcAft>
                <a:spcPts val="0"/>
              </a:spcAft>
              <a:buSzPts val="1400"/>
              <a:buFont typeface="Assistant"/>
              <a:buNone/>
              <a:defRPr b="1">
                <a:latin typeface="Assistant"/>
                <a:ea typeface="Assistant"/>
                <a:cs typeface="Assistant"/>
                <a:sym typeface="Assistant"/>
              </a:defRPr>
            </a:lvl2pPr>
            <a:lvl3pPr lvl="2" algn="ctr">
              <a:spcBef>
                <a:spcPts val="0"/>
              </a:spcBef>
              <a:spcAft>
                <a:spcPts val="0"/>
              </a:spcAft>
              <a:buSzPts val="1400"/>
              <a:buFont typeface="Assistant"/>
              <a:buNone/>
              <a:defRPr b="1">
                <a:latin typeface="Assistant"/>
                <a:ea typeface="Assistant"/>
                <a:cs typeface="Assistant"/>
                <a:sym typeface="Assistant"/>
              </a:defRPr>
            </a:lvl3pPr>
            <a:lvl4pPr lvl="3" algn="ctr">
              <a:spcBef>
                <a:spcPts val="0"/>
              </a:spcBef>
              <a:spcAft>
                <a:spcPts val="0"/>
              </a:spcAft>
              <a:buSzPts val="1400"/>
              <a:buFont typeface="Assistant"/>
              <a:buNone/>
              <a:defRPr b="1">
                <a:latin typeface="Assistant"/>
                <a:ea typeface="Assistant"/>
                <a:cs typeface="Assistant"/>
                <a:sym typeface="Assistant"/>
              </a:defRPr>
            </a:lvl4pPr>
            <a:lvl5pPr lvl="4" algn="ctr">
              <a:spcBef>
                <a:spcPts val="0"/>
              </a:spcBef>
              <a:spcAft>
                <a:spcPts val="0"/>
              </a:spcAft>
              <a:buSzPts val="1400"/>
              <a:buFont typeface="Assistant"/>
              <a:buNone/>
              <a:defRPr b="1">
                <a:latin typeface="Assistant"/>
                <a:ea typeface="Assistant"/>
                <a:cs typeface="Assistant"/>
                <a:sym typeface="Assistant"/>
              </a:defRPr>
            </a:lvl5pPr>
            <a:lvl6pPr lvl="5" algn="ctr">
              <a:spcBef>
                <a:spcPts val="0"/>
              </a:spcBef>
              <a:spcAft>
                <a:spcPts val="0"/>
              </a:spcAft>
              <a:buSzPts val="1400"/>
              <a:buFont typeface="Assistant"/>
              <a:buNone/>
              <a:defRPr b="1">
                <a:latin typeface="Assistant"/>
                <a:ea typeface="Assistant"/>
                <a:cs typeface="Assistant"/>
                <a:sym typeface="Assistant"/>
              </a:defRPr>
            </a:lvl6pPr>
            <a:lvl7pPr lvl="6" algn="ctr">
              <a:spcBef>
                <a:spcPts val="0"/>
              </a:spcBef>
              <a:spcAft>
                <a:spcPts val="0"/>
              </a:spcAft>
              <a:buSzPts val="1400"/>
              <a:buFont typeface="Assistant"/>
              <a:buNone/>
              <a:defRPr b="1">
                <a:latin typeface="Assistant"/>
                <a:ea typeface="Assistant"/>
                <a:cs typeface="Assistant"/>
                <a:sym typeface="Assistant"/>
              </a:defRPr>
            </a:lvl7pPr>
            <a:lvl8pPr lvl="7" algn="ctr">
              <a:spcBef>
                <a:spcPts val="0"/>
              </a:spcBef>
              <a:spcAft>
                <a:spcPts val="0"/>
              </a:spcAft>
              <a:buSzPts val="1400"/>
              <a:buFont typeface="Assistant"/>
              <a:buNone/>
              <a:defRPr b="1">
                <a:latin typeface="Assistant"/>
                <a:ea typeface="Assistant"/>
                <a:cs typeface="Assistant"/>
                <a:sym typeface="Assistant"/>
              </a:defRPr>
            </a:lvl8pPr>
            <a:lvl9pPr lvl="8" algn="ctr">
              <a:spcBef>
                <a:spcPts val="0"/>
              </a:spcBef>
              <a:spcAft>
                <a:spcPts val="0"/>
              </a:spcAft>
              <a:buSzPts val="1400"/>
              <a:buFont typeface="Assistant"/>
              <a:buNone/>
              <a:defRPr b="1">
                <a:latin typeface="Assistant"/>
                <a:ea typeface="Assistant"/>
                <a:cs typeface="Assistant"/>
                <a:sym typeface="Assistant"/>
              </a:defRPr>
            </a:lvl9pPr>
          </a:lstStyle>
          <a:p/>
        </p:txBody>
      </p:sp>
      <p:sp>
        <p:nvSpPr>
          <p:cNvPr id="1233" name="Google Shape;1233;p46"/>
          <p:cNvSpPr txBox="1"/>
          <p:nvPr>
            <p:ph idx="3" type="title"/>
          </p:nvPr>
        </p:nvSpPr>
        <p:spPr>
          <a:xfrm>
            <a:off x="5072175" y="2248300"/>
            <a:ext cx="944400" cy="56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Assistant"/>
              <a:buNone/>
              <a:defRPr b="1">
                <a:latin typeface="Assistant"/>
                <a:ea typeface="Assistant"/>
                <a:cs typeface="Assistant"/>
                <a:sym typeface="Assistant"/>
              </a:defRPr>
            </a:lvl1pPr>
            <a:lvl2pPr lvl="1" rtl="0" algn="ctr">
              <a:spcBef>
                <a:spcPts val="0"/>
              </a:spcBef>
              <a:spcAft>
                <a:spcPts val="0"/>
              </a:spcAft>
              <a:buSzPts val="1400"/>
              <a:buFont typeface="Assistant"/>
              <a:buNone/>
              <a:defRPr b="1">
                <a:latin typeface="Assistant"/>
                <a:ea typeface="Assistant"/>
                <a:cs typeface="Assistant"/>
                <a:sym typeface="Assistant"/>
              </a:defRPr>
            </a:lvl2pPr>
            <a:lvl3pPr lvl="2" rtl="0" algn="ctr">
              <a:spcBef>
                <a:spcPts val="0"/>
              </a:spcBef>
              <a:spcAft>
                <a:spcPts val="0"/>
              </a:spcAft>
              <a:buSzPts val="1400"/>
              <a:buFont typeface="Assistant"/>
              <a:buNone/>
              <a:defRPr b="1">
                <a:latin typeface="Assistant"/>
                <a:ea typeface="Assistant"/>
                <a:cs typeface="Assistant"/>
                <a:sym typeface="Assistant"/>
              </a:defRPr>
            </a:lvl3pPr>
            <a:lvl4pPr lvl="3" rtl="0" algn="ctr">
              <a:spcBef>
                <a:spcPts val="0"/>
              </a:spcBef>
              <a:spcAft>
                <a:spcPts val="0"/>
              </a:spcAft>
              <a:buSzPts val="1400"/>
              <a:buFont typeface="Assistant"/>
              <a:buNone/>
              <a:defRPr b="1">
                <a:latin typeface="Assistant"/>
                <a:ea typeface="Assistant"/>
                <a:cs typeface="Assistant"/>
                <a:sym typeface="Assistant"/>
              </a:defRPr>
            </a:lvl4pPr>
            <a:lvl5pPr lvl="4" rtl="0" algn="ctr">
              <a:spcBef>
                <a:spcPts val="0"/>
              </a:spcBef>
              <a:spcAft>
                <a:spcPts val="0"/>
              </a:spcAft>
              <a:buSzPts val="1400"/>
              <a:buFont typeface="Assistant"/>
              <a:buNone/>
              <a:defRPr b="1">
                <a:latin typeface="Assistant"/>
                <a:ea typeface="Assistant"/>
                <a:cs typeface="Assistant"/>
                <a:sym typeface="Assistant"/>
              </a:defRPr>
            </a:lvl5pPr>
            <a:lvl6pPr lvl="5" rtl="0" algn="ctr">
              <a:spcBef>
                <a:spcPts val="0"/>
              </a:spcBef>
              <a:spcAft>
                <a:spcPts val="0"/>
              </a:spcAft>
              <a:buSzPts val="1400"/>
              <a:buFont typeface="Assistant"/>
              <a:buNone/>
              <a:defRPr b="1">
                <a:latin typeface="Assistant"/>
                <a:ea typeface="Assistant"/>
                <a:cs typeface="Assistant"/>
                <a:sym typeface="Assistant"/>
              </a:defRPr>
            </a:lvl6pPr>
            <a:lvl7pPr lvl="6" rtl="0" algn="ctr">
              <a:spcBef>
                <a:spcPts val="0"/>
              </a:spcBef>
              <a:spcAft>
                <a:spcPts val="0"/>
              </a:spcAft>
              <a:buSzPts val="1400"/>
              <a:buFont typeface="Assistant"/>
              <a:buNone/>
              <a:defRPr b="1">
                <a:latin typeface="Assistant"/>
                <a:ea typeface="Assistant"/>
                <a:cs typeface="Assistant"/>
                <a:sym typeface="Assistant"/>
              </a:defRPr>
            </a:lvl7pPr>
            <a:lvl8pPr lvl="7" rtl="0" algn="ctr">
              <a:spcBef>
                <a:spcPts val="0"/>
              </a:spcBef>
              <a:spcAft>
                <a:spcPts val="0"/>
              </a:spcAft>
              <a:buSzPts val="1400"/>
              <a:buFont typeface="Assistant"/>
              <a:buNone/>
              <a:defRPr b="1">
                <a:latin typeface="Assistant"/>
                <a:ea typeface="Assistant"/>
                <a:cs typeface="Assistant"/>
                <a:sym typeface="Assistant"/>
              </a:defRPr>
            </a:lvl8pPr>
            <a:lvl9pPr lvl="8" rtl="0" algn="ctr">
              <a:spcBef>
                <a:spcPts val="0"/>
              </a:spcBef>
              <a:spcAft>
                <a:spcPts val="0"/>
              </a:spcAft>
              <a:buSzPts val="1400"/>
              <a:buFont typeface="Assistant"/>
              <a:buNone/>
              <a:defRPr b="1">
                <a:latin typeface="Assistant"/>
                <a:ea typeface="Assistant"/>
                <a:cs typeface="Assistant"/>
                <a:sym typeface="Assistant"/>
              </a:defRPr>
            </a:lvl9pPr>
          </a:lstStyle>
          <a:p/>
        </p:txBody>
      </p:sp>
      <p:sp>
        <p:nvSpPr>
          <p:cNvPr id="1234" name="Google Shape;1234;p46"/>
          <p:cNvSpPr txBox="1"/>
          <p:nvPr>
            <p:ph idx="4" type="title"/>
          </p:nvPr>
        </p:nvSpPr>
        <p:spPr>
          <a:xfrm>
            <a:off x="7101050" y="2272550"/>
            <a:ext cx="944400" cy="56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Assistant"/>
              <a:buNone/>
              <a:defRPr b="1">
                <a:latin typeface="Assistant"/>
                <a:ea typeface="Assistant"/>
                <a:cs typeface="Assistant"/>
                <a:sym typeface="Assistant"/>
              </a:defRPr>
            </a:lvl1pPr>
            <a:lvl2pPr lvl="1" rtl="0" algn="ctr">
              <a:spcBef>
                <a:spcPts val="0"/>
              </a:spcBef>
              <a:spcAft>
                <a:spcPts val="0"/>
              </a:spcAft>
              <a:buSzPts val="1400"/>
              <a:buFont typeface="Assistant"/>
              <a:buNone/>
              <a:defRPr b="1">
                <a:latin typeface="Assistant"/>
                <a:ea typeface="Assistant"/>
                <a:cs typeface="Assistant"/>
                <a:sym typeface="Assistant"/>
              </a:defRPr>
            </a:lvl2pPr>
            <a:lvl3pPr lvl="2" rtl="0" algn="ctr">
              <a:spcBef>
                <a:spcPts val="0"/>
              </a:spcBef>
              <a:spcAft>
                <a:spcPts val="0"/>
              </a:spcAft>
              <a:buSzPts val="1400"/>
              <a:buFont typeface="Assistant"/>
              <a:buNone/>
              <a:defRPr b="1">
                <a:latin typeface="Assistant"/>
                <a:ea typeface="Assistant"/>
                <a:cs typeface="Assistant"/>
                <a:sym typeface="Assistant"/>
              </a:defRPr>
            </a:lvl3pPr>
            <a:lvl4pPr lvl="3" rtl="0" algn="ctr">
              <a:spcBef>
                <a:spcPts val="0"/>
              </a:spcBef>
              <a:spcAft>
                <a:spcPts val="0"/>
              </a:spcAft>
              <a:buSzPts val="1400"/>
              <a:buFont typeface="Assistant"/>
              <a:buNone/>
              <a:defRPr b="1">
                <a:latin typeface="Assistant"/>
                <a:ea typeface="Assistant"/>
                <a:cs typeface="Assistant"/>
                <a:sym typeface="Assistant"/>
              </a:defRPr>
            </a:lvl4pPr>
            <a:lvl5pPr lvl="4" rtl="0" algn="ctr">
              <a:spcBef>
                <a:spcPts val="0"/>
              </a:spcBef>
              <a:spcAft>
                <a:spcPts val="0"/>
              </a:spcAft>
              <a:buSzPts val="1400"/>
              <a:buFont typeface="Assistant"/>
              <a:buNone/>
              <a:defRPr b="1">
                <a:latin typeface="Assistant"/>
                <a:ea typeface="Assistant"/>
                <a:cs typeface="Assistant"/>
                <a:sym typeface="Assistant"/>
              </a:defRPr>
            </a:lvl5pPr>
            <a:lvl6pPr lvl="5" rtl="0" algn="ctr">
              <a:spcBef>
                <a:spcPts val="0"/>
              </a:spcBef>
              <a:spcAft>
                <a:spcPts val="0"/>
              </a:spcAft>
              <a:buSzPts val="1400"/>
              <a:buFont typeface="Assistant"/>
              <a:buNone/>
              <a:defRPr b="1">
                <a:latin typeface="Assistant"/>
                <a:ea typeface="Assistant"/>
                <a:cs typeface="Assistant"/>
                <a:sym typeface="Assistant"/>
              </a:defRPr>
            </a:lvl6pPr>
            <a:lvl7pPr lvl="6" rtl="0" algn="ctr">
              <a:spcBef>
                <a:spcPts val="0"/>
              </a:spcBef>
              <a:spcAft>
                <a:spcPts val="0"/>
              </a:spcAft>
              <a:buSzPts val="1400"/>
              <a:buFont typeface="Assistant"/>
              <a:buNone/>
              <a:defRPr b="1">
                <a:latin typeface="Assistant"/>
                <a:ea typeface="Assistant"/>
                <a:cs typeface="Assistant"/>
                <a:sym typeface="Assistant"/>
              </a:defRPr>
            </a:lvl7pPr>
            <a:lvl8pPr lvl="7" rtl="0" algn="ctr">
              <a:spcBef>
                <a:spcPts val="0"/>
              </a:spcBef>
              <a:spcAft>
                <a:spcPts val="0"/>
              </a:spcAft>
              <a:buSzPts val="1400"/>
              <a:buFont typeface="Assistant"/>
              <a:buNone/>
              <a:defRPr b="1">
                <a:latin typeface="Assistant"/>
                <a:ea typeface="Assistant"/>
                <a:cs typeface="Assistant"/>
                <a:sym typeface="Assistant"/>
              </a:defRPr>
            </a:lvl8pPr>
            <a:lvl9pPr lvl="8" rtl="0" algn="ctr">
              <a:spcBef>
                <a:spcPts val="0"/>
              </a:spcBef>
              <a:spcAft>
                <a:spcPts val="0"/>
              </a:spcAft>
              <a:buSzPts val="1400"/>
              <a:buFont typeface="Assistant"/>
              <a:buNone/>
              <a:defRPr b="1">
                <a:latin typeface="Assistant"/>
                <a:ea typeface="Assistant"/>
                <a:cs typeface="Assistant"/>
                <a:sym typeface="Assistant"/>
              </a:defRPr>
            </a:lvl9pPr>
          </a:lstStyle>
          <a:p/>
        </p:txBody>
      </p:sp>
      <p:sp>
        <p:nvSpPr>
          <p:cNvPr id="1235" name="Google Shape;1235;p46"/>
          <p:cNvSpPr/>
          <p:nvPr/>
        </p:nvSpPr>
        <p:spPr>
          <a:xfrm>
            <a:off x="714263" y="2460775"/>
            <a:ext cx="38700" cy="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6"/>
          <p:cNvSpPr/>
          <p:nvPr/>
        </p:nvSpPr>
        <p:spPr>
          <a:xfrm rot="-5400000">
            <a:off x="3552925" y="3384800"/>
            <a:ext cx="38700" cy="2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6"/>
          <p:cNvSpPr/>
          <p:nvPr/>
        </p:nvSpPr>
        <p:spPr>
          <a:xfrm rot="5400000">
            <a:off x="3497850" y="3346450"/>
            <a:ext cx="79200" cy="88800"/>
          </a:xfrm>
          <a:prstGeom prst="triangle">
            <a:avLst>
              <a:gd fmla="val 50000" name="adj"/>
            </a:avLst>
          </a:prstGeom>
          <a:solidFill>
            <a:srgbClr val="D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6"/>
          <p:cNvSpPr txBox="1"/>
          <p:nvPr>
            <p:ph idx="5" type="title"/>
          </p:nvPr>
        </p:nvSpPr>
        <p:spPr>
          <a:xfrm>
            <a:off x="3129750" y="2247050"/>
            <a:ext cx="944400" cy="56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Assistant"/>
              <a:buNone/>
              <a:defRPr b="1">
                <a:latin typeface="Assistant"/>
                <a:ea typeface="Assistant"/>
                <a:cs typeface="Assistant"/>
                <a:sym typeface="Assistant"/>
              </a:defRPr>
            </a:lvl1pPr>
            <a:lvl2pPr lvl="1" rtl="0" algn="ctr">
              <a:spcBef>
                <a:spcPts val="0"/>
              </a:spcBef>
              <a:spcAft>
                <a:spcPts val="0"/>
              </a:spcAft>
              <a:buSzPts val="1400"/>
              <a:buFont typeface="Assistant"/>
              <a:buNone/>
              <a:defRPr b="1">
                <a:latin typeface="Assistant"/>
                <a:ea typeface="Assistant"/>
                <a:cs typeface="Assistant"/>
                <a:sym typeface="Assistant"/>
              </a:defRPr>
            </a:lvl2pPr>
            <a:lvl3pPr lvl="2" rtl="0" algn="ctr">
              <a:spcBef>
                <a:spcPts val="0"/>
              </a:spcBef>
              <a:spcAft>
                <a:spcPts val="0"/>
              </a:spcAft>
              <a:buSzPts val="1400"/>
              <a:buFont typeface="Assistant"/>
              <a:buNone/>
              <a:defRPr b="1">
                <a:latin typeface="Assistant"/>
                <a:ea typeface="Assistant"/>
                <a:cs typeface="Assistant"/>
                <a:sym typeface="Assistant"/>
              </a:defRPr>
            </a:lvl3pPr>
            <a:lvl4pPr lvl="3" rtl="0" algn="ctr">
              <a:spcBef>
                <a:spcPts val="0"/>
              </a:spcBef>
              <a:spcAft>
                <a:spcPts val="0"/>
              </a:spcAft>
              <a:buSzPts val="1400"/>
              <a:buFont typeface="Assistant"/>
              <a:buNone/>
              <a:defRPr b="1">
                <a:latin typeface="Assistant"/>
                <a:ea typeface="Assistant"/>
                <a:cs typeface="Assistant"/>
                <a:sym typeface="Assistant"/>
              </a:defRPr>
            </a:lvl4pPr>
            <a:lvl5pPr lvl="4" rtl="0" algn="ctr">
              <a:spcBef>
                <a:spcPts val="0"/>
              </a:spcBef>
              <a:spcAft>
                <a:spcPts val="0"/>
              </a:spcAft>
              <a:buSzPts val="1400"/>
              <a:buFont typeface="Assistant"/>
              <a:buNone/>
              <a:defRPr b="1">
                <a:latin typeface="Assistant"/>
                <a:ea typeface="Assistant"/>
                <a:cs typeface="Assistant"/>
                <a:sym typeface="Assistant"/>
              </a:defRPr>
            </a:lvl5pPr>
            <a:lvl6pPr lvl="5" rtl="0" algn="ctr">
              <a:spcBef>
                <a:spcPts val="0"/>
              </a:spcBef>
              <a:spcAft>
                <a:spcPts val="0"/>
              </a:spcAft>
              <a:buSzPts val="1400"/>
              <a:buFont typeface="Assistant"/>
              <a:buNone/>
              <a:defRPr b="1">
                <a:latin typeface="Assistant"/>
                <a:ea typeface="Assistant"/>
                <a:cs typeface="Assistant"/>
                <a:sym typeface="Assistant"/>
              </a:defRPr>
            </a:lvl6pPr>
            <a:lvl7pPr lvl="6" rtl="0" algn="ctr">
              <a:spcBef>
                <a:spcPts val="0"/>
              </a:spcBef>
              <a:spcAft>
                <a:spcPts val="0"/>
              </a:spcAft>
              <a:buSzPts val="1400"/>
              <a:buFont typeface="Assistant"/>
              <a:buNone/>
              <a:defRPr b="1">
                <a:latin typeface="Assistant"/>
                <a:ea typeface="Assistant"/>
                <a:cs typeface="Assistant"/>
                <a:sym typeface="Assistant"/>
              </a:defRPr>
            </a:lvl7pPr>
            <a:lvl8pPr lvl="7" rtl="0" algn="ctr">
              <a:spcBef>
                <a:spcPts val="0"/>
              </a:spcBef>
              <a:spcAft>
                <a:spcPts val="0"/>
              </a:spcAft>
              <a:buSzPts val="1400"/>
              <a:buFont typeface="Assistant"/>
              <a:buNone/>
              <a:defRPr b="1">
                <a:latin typeface="Assistant"/>
                <a:ea typeface="Assistant"/>
                <a:cs typeface="Assistant"/>
                <a:sym typeface="Assistant"/>
              </a:defRPr>
            </a:lvl8pPr>
            <a:lvl9pPr lvl="8" rtl="0" algn="ctr">
              <a:spcBef>
                <a:spcPts val="0"/>
              </a:spcBef>
              <a:spcAft>
                <a:spcPts val="0"/>
              </a:spcAft>
              <a:buSzPts val="1400"/>
              <a:buFont typeface="Assistant"/>
              <a:buNone/>
              <a:defRPr b="1">
                <a:latin typeface="Assistant"/>
                <a:ea typeface="Assistant"/>
                <a:cs typeface="Assistant"/>
                <a:sym typeface="Assistant"/>
              </a:defRPr>
            </a:lvl9pPr>
          </a:lstStyle>
          <a:p/>
        </p:txBody>
      </p:sp>
      <p:sp>
        <p:nvSpPr>
          <p:cNvPr id="1239" name="Google Shape;1239;p46"/>
          <p:cNvSpPr/>
          <p:nvPr/>
        </p:nvSpPr>
        <p:spPr>
          <a:xfrm rot="10800000">
            <a:off x="696988" y="2410475"/>
            <a:ext cx="79200" cy="88800"/>
          </a:xfrm>
          <a:prstGeom prst="triangle">
            <a:avLst>
              <a:gd fmla="val 50000" name="adj"/>
            </a:avLst>
          </a:prstGeom>
          <a:solidFill>
            <a:srgbClr val="D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p:nvPr/>
        </p:nvSpPr>
        <p:spPr>
          <a:xfrm rot="10800000">
            <a:off x="6383938" y="2499275"/>
            <a:ext cx="38700" cy="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6"/>
          <p:cNvSpPr/>
          <p:nvPr/>
        </p:nvSpPr>
        <p:spPr>
          <a:xfrm>
            <a:off x="6360713" y="2504275"/>
            <a:ext cx="79200" cy="88800"/>
          </a:xfrm>
          <a:prstGeom prst="triangle">
            <a:avLst>
              <a:gd fmla="val 50000" name="adj"/>
            </a:avLst>
          </a:prstGeom>
          <a:solidFill>
            <a:srgbClr val="D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6"/>
          <p:cNvSpPr/>
          <p:nvPr/>
        </p:nvSpPr>
        <p:spPr>
          <a:xfrm rot="5400000">
            <a:off x="7525775" y="1653000"/>
            <a:ext cx="38700" cy="8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6"/>
          <p:cNvSpPr/>
          <p:nvPr/>
        </p:nvSpPr>
        <p:spPr>
          <a:xfrm rot="-5400000">
            <a:off x="7553875" y="1654025"/>
            <a:ext cx="79200" cy="88800"/>
          </a:xfrm>
          <a:prstGeom prst="triangle">
            <a:avLst>
              <a:gd fmla="val 50000" name="adj"/>
            </a:avLst>
          </a:prstGeom>
          <a:solidFill>
            <a:srgbClr val="D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6"/>
          <p:cNvSpPr txBox="1"/>
          <p:nvPr>
            <p:ph idx="6" type="body"/>
          </p:nvPr>
        </p:nvSpPr>
        <p:spPr>
          <a:xfrm>
            <a:off x="909303" y="3739075"/>
            <a:ext cx="1315200" cy="6192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Font typeface="Assistant"/>
              <a:buChar char="●"/>
              <a:defRPr sz="1100">
                <a:latin typeface="Assistant"/>
                <a:ea typeface="Assistant"/>
                <a:cs typeface="Assistant"/>
                <a:sym typeface="Assistant"/>
              </a:defRPr>
            </a:lvl1pPr>
            <a:lvl2pPr indent="-298450" lvl="1" marL="914400">
              <a:spcBef>
                <a:spcPts val="0"/>
              </a:spcBef>
              <a:spcAft>
                <a:spcPts val="0"/>
              </a:spcAft>
              <a:buSzPts val="1100"/>
              <a:buFont typeface="Assistant"/>
              <a:buChar char="○"/>
              <a:defRPr sz="1100">
                <a:latin typeface="Assistant"/>
                <a:ea typeface="Assistant"/>
                <a:cs typeface="Assistant"/>
                <a:sym typeface="Assistant"/>
              </a:defRPr>
            </a:lvl2pPr>
            <a:lvl3pPr indent="-298450" lvl="2" marL="1371600">
              <a:spcBef>
                <a:spcPts val="0"/>
              </a:spcBef>
              <a:spcAft>
                <a:spcPts val="0"/>
              </a:spcAft>
              <a:buSzPts val="1100"/>
              <a:buFont typeface="Assistant"/>
              <a:buChar char="■"/>
              <a:defRPr sz="1100">
                <a:latin typeface="Assistant"/>
                <a:ea typeface="Assistant"/>
                <a:cs typeface="Assistant"/>
                <a:sym typeface="Assistant"/>
              </a:defRPr>
            </a:lvl3pPr>
            <a:lvl4pPr indent="-298450" lvl="3" marL="1828800">
              <a:spcBef>
                <a:spcPts val="0"/>
              </a:spcBef>
              <a:spcAft>
                <a:spcPts val="0"/>
              </a:spcAft>
              <a:buSzPts val="1100"/>
              <a:buFont typeface="Assistant"/>
              <a:buChar char="●"/>
              <a:defRPr sz="1100">
                <a:latin typeface="Assistant"/>
                <a:ea typeface="Assistant"/>
                <a:cs typeface="Assistant"/>
                <a:sym typeface="Assistant"/>
              </a:defRPr>
            </a:lvl4pPr>
            <a:lvl5pPr indent="-298450" lvl="4" marL="2286000">
              <a:spcBef>
                <a:spcPts val="0"/>
              </a:spcBef>
              <a:spcAft>
                <a:spcPts val="0"/>
              </a:spcAft>
              <a:buSzPts val="1100"/>
              <a:buFont typeface="Assistant"/>
              <a:buChar char="○"/>
              <a:defRPr sz="1100">
                <a:latin typeface="Assistant"/>
                <a:ea typeface="Assistant"/>
                <a:cs typeface="Assistant"/>
                <a:sym typeface="Assistant"/>
              </a:defRPr>
            </a:lvl5pPr>
            <a:lvl6pPr indent="-298450" lvl="5" marL="2743200">
              <a:spcBef>
                <a:spcPts val="0"/>
              </a:spcBef>
              <a:spcAft>
                <a:spcPts val="0"/>
              </a:spcAft>
              <a:buSzPts val="1100"/>
              <a:buFont typeface="Assistant"/>
              <a:buChar char="■"/>
              <a:defRPr sz="1100">
                <a:latin typeface="Assistant"/>
                <a:ea typeface="Assistant"/>
                <a:cs typeface="Assistant"/>
                <a:sym typeface="Assistant"/>
              </a:defRPr>
            </a:lvl6pPr>
            <a:lvl7pPr indent="-298450" lvl="6" marL="3200400">
              <a:spcBef>
                <a:spcPts val="0"/>
              </a:spcBef>
              <a:spcAft>
                <a:spcPts val="0"/>
              </a:spcAft>
              <a:buSzPts val="1100"/>
              <a:buFont typeface="Assistant"/>
              <a:buChar char="●"/>
              <a:defRPr sz="1100">
                <a:latin typeface="Assistant"/>
                <a:ea typeface="Assistant"/>
                <a:cs typeface="Assistant"/>
                <a:sym typeface="Assistant"/>
              </a:defRPr>
            </a:lvl7pPr>
            <a:lvl8pPr indent="-298450" lvl="7" marL="3657600">
              <a:spcBef>
                <a:spcPts val="0"/>
              </a:spcBef>
              <a:spcAft>
                <a:spcPts val="0"/>
              </a:spcAft>
              <a:buSzPts val="1100"/>
              <a:buFont typeface="Assistant"/>
              <a:buChar char="○"/>
              <a:defRPr sz="1100">
                <a:latin typeface="Assistant"/>
                <a:ea typeface="Assistant"/>
                <a:cs typeface="Assistant"/>
                <a:sym typeface="Assistant"/>
              </a:defRPr>
            </a:lvl8pPr>
            <a:lvl9pPr indent="-298450" lvl="8" marL="411480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245" name="Google Shape;1245;p46"/>
          <p:cNvSpPr txBox="1"/>
          <p:nvPr>
            <p:ph idx="7" type="body"/>
          </p:nvPr>
        </p:nvSpPr>
        <p:spPr>
          <a:xfrm>
            <a:off x="2923513" y="3739100"/>
            <a:ext cx="1315200" cy="619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246" name="Google Shape;1246;p46"/>
          <p:cNvSpPr txBox="1"/>
          <p:nvPr>
            <p:ph idx="8" type="body"/>
          </p:nvPr>
        </p:nvSpPr>
        <p:spPr>
          <a:xfrm>
            <a:off x="4893513" y="3739100"/>
            <a:ext cx="1315200" cy="619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247" name="Google Shape;1247;p4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4">
  <p:cSld name="TITLE_AND_BODY_1_3_2_4">
    <p:bg>
      <p:bgPr>
        <a:solidFill>
          <a:schemeClr val="lt1"/>
        </a:solidFill>
      </p:bgPr>
    </p:bg>
    <p:spTree>
      <p:nvGrpSpPr>
        <p:cNvPr id="1248" name="Shape 1248"/>
        <p:cNvGrpSpPr/>
        <p:nvPr/>
      </p:nvGrpSpPr>
      <p:grpSpPr>
        <a:xfrm>
          <a:off x="0" y="0"/>
          <a:ext cx="0" cy="0"/>
          <a:chOff x="0" y="0"/>
          <a:chExt cx="0" cy="0"/>
        </a:xfrm>
      </p:grpSpPr>
      <p:sp>
        <p:nvSpPr>
          <p:cNvPr id="1249" name="Google Shape;1249;p47"/>
          <p:cNvSpPr txBox="1"/>
          <p:nvPr>
            <p:ph idx="1" type="body"/>
          </p:nvPr>
        </p:nvSpPr>
        <p:spPr>
          <a:xfrm>
            <a:off x="6412971" y="2535328"/>
            <a:ext cx="2038200" cy="736500"/>
          </a:xfrm>
          <a:prstGeom prst="rect">
            <a:avLst/>
          </a:prstGeom>
          <a:noFill/>
          <a:ln>
            <a:noFill/>
          </a:ln>
        </p:spPr>
        <p:txBody>
          <a:bodyPr anchorCtr="0" anchor="t" bIns="91425" lIns="91425" spcFirstLastPara="1" rIns="91425" wrap="square" tIns="91425">
            <a:noAutofit/>
          </a:bodyPr>
          <a:lstStyle>
            <a:lvl1pPr indent="-298450" lvl="0" marL="4572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sp>
        <p:nvSpPr>
          <p:cNvPr id="1250" name="Google Shape;1250;p47"/>
          <p:cNvSpPr txBox="1"/>
          <p:nvPr>
            <p:ph idx="2" type="body"/>
          </p:nvPr>
        </p:nvSpPr>
        <p:spPr>
          <a:xfrm>
            <a:off x="6409996" y="4097031"/>
            <a:ext cx="2038200" cy="736500"/>
          </a:xfrm>
          <a:prstGeom prst="rect">
            <a:avLst/>
          </a:prstGeom>
          <a:noFill/>
          <a:ln>
            <a:noFill/>
          </a:ln>
        </p:spPr>
        <p:txBody>
          <a:bodyPr anchorCtr="0" anchor="t" bIns="91425" lIns="91425" spcFirstLastPara="1" rIns="91425" wrap="square" tIns="91425">
            <a:noAutofit/>
          </a:bodyPr>
          <a:lstStyle>
            <a:lvl1pPr indent="-298450" lvl="0" marL="4572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rtl="0" algn="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sp>
        <p:nvSpPr>
          <p:cNvPr id="1251" name="Google Shape;1251;p47"/>
          <p:cNvSpPr txBox="1"/>
          <p:nvPr>
            <p:ph idx="3" type="body"/>
          </p:nvPr>
        </p:nvSpPr>
        <p:spPr>
          <a:xfrm>
            <a:off x="625546" y="1583028"/>
            <a:ext cx="2038200" cy="7365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sp>
        <p:nvSpPr>
          <p:cNvPr id="1252" name="Google Shape;1252;p47"/>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1253" name="Google Shape;1253;p47"/>
          <p:cNvSpPr/>
          <p:nvPr/>
        </p:nvSpPr>
        <p:spPr>
          <a:xfrm rot="-3623995">
            <a:off x="3670344" y="3228781"/>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7"/>
          <p:cNvSpPr/>
          <p:nvPr/>
        </p:nvSpPr>
        <p:spPr>
          <a:xfrm rot="10771072">
            <a:off x="3342621" y="2675445"/>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7"/>
          <p:cNvSpPr/>
          <p:nvPr/>
        </p:nvSpPr>
        <p:spPr>
          <a:xfrm rot="-7222676">
            <a:off x="3667335" y="2857001"/>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rot="7176005">
            <a:off x="3023390" y="2861285"/>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7"/>
          <p:cNvSpPr/>
          <p:nvPr/>
        </p:nvSpPr>
        <p:spPr>
          <a:xfrm rot="-28928">
            <a:off x="3349427" y="3415591"/>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7"/>
          <p:cNvSpPr/>
          <p:nvPr/>
        </p:nvSpPr>
        <p:spPr>
          <a:xfrm rot="3577324">
            <a:off x="3024898" y="3232978"/>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7"/>
          <p:cNvSpPr/>
          <p:nvPr/>
        </p:nvSpPr>
        <p:spPr>
          <a:xfrm rot="-7231191">
            <a:off x="3700889" y="3028243"/>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7"/>
          <p:cNvSpPr/>
          <p:nvPr/>
        </p:nvSpPr>
        <p:spPr>
          <a:xfrm rot="7177607">
            <a:off x="3265816" y="3030610"/>
            <a:ext cx="577730" cy="50059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7"/>
          <p:cNvSpPr/>
          <p:nvPr/>
        </p:nvSpPr>
        <p:spPr>
          <a:xfrm rot="-32111">
            <a:off x="3486729" y="3404934"/>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7"/>
          <p:cNvSpPr/>
          <p:nvPr/>
        </p:nvSpPr>
        <p:spPr>
          <a:xfrm rot="3568809">
            <a:off x="3269246" y="3282100"/>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7"/>
          <p:cNvSpPr/>
          <p:nvPr/>
        </p:nvSpPr>
        <p:spPr>
          <a:xfrm rot="10767889">
            <a:off x="3483026" y="2905729"/>
            <a:ext cx="578125" cy="498909"/>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7"/>
          <p:cNvSpPr/>
          <p:nvPr/>
        </p:nvSpPr>
        <p:spPr>
          <a:xfrm rot="-32111">
            <a:off x="3486729" y="3404934"/>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7"/>
          <p:cNvSpPr/>
          <p:nvPr/>
        </p:nvSpPr>
        <p:spPr>
          <a:xfrm rot="-3622393">
            <a:off x="3704334" y="3278368"/>
            <a:ext cx="577730" cy="500594"/>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7"/>
          <p:cNvSpPr/>
          <p:nvPr/>
        </p:nvSpPr>
        <p:spPr>
          <a:xfrm rot="-3623995">
            <a:off x="3653699" y="1524849"/>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7"/>
          <p:cNvSpPr/>
          <p:nvPr/>
        </p:nvSpPr>
        <p:spPr>
          <a:xfrm rot="10771072">
            <a:off x="3325976" y="971513"/>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7"/>
          <p:cNvSpPr/>
          <p:nvPr/>
        </p:nvSpPr>
        <p:spPr>
          <a:xfrm rot="-7222676">
            <a:off x="3650690" y="1153070"/>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7"/>
          <p:cNvSpPr/>
          <p:nvPr/>
        </p:nvSpPr>
        <p:spPr>
          <a:xfrm rot="7176005">
            <a:off x="3006745" y="1157354"/>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7"/>
          <p:cNvSpPr/>
          <p:nvPr/>
        </p:nvSpPr>
        <p:spPr>
          <a:xfrm rot="-28928">
            <a:off x="3332782" y="1711659"/>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7"/>
          <p:cNvSpPr/>
          <p:nvPr/>
        </p:nvSpPr>
        <p:spPr>
          <a:xfrm rot="3577324">
            <a:off x="3008254" y="1529046"/>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7"/>
          <p:cNvSpPr/>
          <p:nvPr/>
        </p:nvSpPr>
        <p:spPr>
          <a:xfrm rot="-7231191">
            <a:off x="3684244" y="1324312"/>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7"/>
          <p:cNvSpPr/>
          <p:nvPr/>
        </p:nvSpPr>
        <p:spPr>
          <a:xfrm rot="7177607">
            <a:off x="3249171" y="1326678"/>
            <a:ext cx="577730" cy="50059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7"/>
          <p:cNvSpPr/>
          <p:nvPr/>
        </p:nvSpPr>
        <p:spPr>
          <a:xfrm rot="-32111">
            <a:off x="3470084" y="1701002"/>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7"/>
          <p:cNvSpPr/>
          <p:nvPr/>
        </p:nvSpPr>
        <p:spPr>
          <a:xfrm rot="3568809">
            <a:off x="3252602" y="1578169"/>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7"/>
          <p:cNvSpPr/>
          <p:nvPr/>
        </p:nvSpPr>
        <p:spPr>
          <a:xfrm rot="10767889">
            <a:off x="3466381" y="1201797"/>
            <a:ext cx="578125" cy="498909"/>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7"/>
          <p:cNvSpPr/>
          <p:nvPr/>
        </p:nvSpPr>
        <p:spPr>
          <a:xfrm rot="-32111">
            <a:off x="3470084" y="1701002"/>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7"/>
          <p:cNvSpPr/>
          <p:nvPr/>
        </p:nvSpPr>
        <p:spPr>
          <a:xfrm rot="-3622393">
            <a:off x="3687689" y="1574437"/>
            <a:ext cx="577730" cy="500594"/>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7"/>
          <p:cNvSpPr/>
          <p:nvPr/>
        </p:nvSpPr>
        <p:spPr>
          <a:xfrm rot="-3623995">
            <a:off x="5167445" y="2409961"/>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7"/>
          <p:cNvSpPr/>
          <p:nvPr/>
        </p:nvSpPr>
        <p:spPr>
          <a:xfrm rot="10771072">
            <a:off x="4839722" y="1856624"/>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7"/>
          <p:cNvSpPr/>
          <p:nvPr/>
        </p:nvSpPr>
        <p:spPr>
          <a:xfrm rot="-7222676">
            <a:off x="5164436" y="2038181"/>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7"/>
          <p:cNvSpPr/>
          <p:nvPr/>
        </p:nvSpPr>
        <p:spPr>
          <a:xfrm rot="7176005">
            <a:off x="4520491" y="2042465"/>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7"/>
          <p:cNvSpPr/>
          <p:nvPr/>
        </p:nvSpPr>
        <p:spPr>
          <a:xfrm rot="-28928">
            <a:off x="4846529" y="2596770"/>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7"/>
          <p:cNvSpPr/>
          <p:nvPr/>
        </p:nvSpPr>
        <p:spPr>
          <a:xfrm rot="3577324">
            <a:off x="4522000" y="2414157"/>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7"/>
          <p:cNvSpPr/>
          <p:nvPr/>
        </p:nvSpPr>
        <p:spPr>
          <a:xfrm rot="-7231191">
            <a:off x="5197990" y="2209423"/>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7"/>
          <p:cNvSpPr/>
          <p:nvPr/>
        </p:nvSpPr>
        <p:spPr>
          <a:xfrm rot="7177607">
            <a:off x="4762917" y="2211790"/>
            <a:ext cx="577730" cy="50059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7"/>
          <p:cNvSpPr/>
          <p:nvPr/>
        </p:nvSpPr>
        <p:spPr>
          <a:xfrm rot="-32111">
            <a:off x="4983830" y="2586114"/>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7"/>
          <p:cNvSpPr/>
          <p:nvPr/>
        </p:nvSpPr>
        <p:spPr>
          <a:xfrm rot="3568809">
            <a:off x="4766348" y="2463280"/>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7"/>
          <p:cNvSpPr/>
          <p:nvPr/>
        </p:nvSpPr>
        <p:spPr>
          <a:xfrm rot="10767889">
            <a:off x="4980127" y="2086908"/>
            <a:ext cx="578125" cy="498909"/>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7"/>
          <p:cNvSpPr/>
          <p:nvPr/>
        </p:nvSpPr>
        <p:spPr>
          <a:xfrm rot="-32111">
            <a:off x="4983830" y="2586114"/>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7"/>
          <p:cNvSpPr/>
          <p:nvPr/>
        </p:nvSpPr>
        <p:spPr>
          <a:xfrm rot="-3622393">
            <a:off x="5201435" y="2459548"/>
            <a:ext cx="577730" cy="500594"/>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2" name="Google Shape;1292;p47"/>
          <p:cNvCxnSpPr>
            <a:stCxn id="1271" idx="4"/>
          </p:cNvCxnSpPr>
          <p:nvPr/>
        </p:nvCxnSpPr>
        <p:spPr>
          <a:xfrm flipH="1">
            <a:off x="2877826" y="2455387"/>
            <a:ext cx="455400" cy="788400"/>
          </a:xfrm>
          <a:prstGeom prst="straightConnector1">
            <a:avLst/>
          </a:prstGeom>
          <a:noFill/>
          <a:ln cap="flat" cmpd="sng" w="9525">
            <a:solidFill>
              <a:srgbClr val="DFE8EF"/>
            </a:solidFill>
            <a:prstDash val="solid"/>
            <a:round/>
            <a:headEnd len="med" w="med" type="none"/>
            <a:tailEnd len="med" w="med" type="oval"/>
          </a:ln>
        </p:spPr>
      </p:cxnSp>
      <p:sp>
        <p:nvSpPr>
          <p:cNvPr id="1293" name="Google Shape;1293;p47"/>
          <p:cNvSpPr/>
          <p:nvPr/>
        </p:nvSpPr>
        <p:spPr>
          <a:xfrm rot="-3623995">
            <a:off x="5207782" y="4034278"/>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7"/>
          <p:cNvSpPr/>
          <p:nvPr/>
        </p:nvSpPr>
        <p:spPr>
          <a:xfrm rot="10771072">
            <a:off x="4880059" y="3480941"/>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7"/>
          <p:cNvSpPr/>
          <p:nvPr/>
        </p:nvSpPr>
        <p:spPr>
          <a:xfrm rot="-7222676">
            <a:off x="5204773" y="3662498"/>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7"/>
          <p:cNvSpPr/>
          <p:nvPr/>
        </p:nvSpPr>
        <p:spPr>
          <a:xfrm rot="7176005">
            <a:off x="4560828" y="3666782"/>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7"/>
          <p:cNvSpPr/>
          <p:nvPr/>
        </p:nvSpPr>
        <p:spPr>
          <a:xfrm rot="-28928">
            <a:off x="4886865" y="4221088"/>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7"/>
          <p:cNvSpPr/>
          <p:nvPr/>
        </p:nvSpPr>
        <p:spPr>
          <a:xfrm rot="3577324">
            <a:off x="4562336" y="4038475"/>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7"/>
          <p:cNvSpPr/>
          <p:nvPr/>
        </p:nvSpPr>
        <p:spPr>
          <a:xfrm rot="-7231191">
            <a:off x="5238327" y="3833740"/>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7"/>
          <p:cNvSpPr/>
          <p:nvPr/>
        </p:nvSpPr>
        <p:spPr>
          <a:xfrm rot="7177607">
            <a:off x="4803254" y="3836107"/>
            <a:ext cx="577730" cy="50059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7"/>
          <p:cNvSpPr/>
          <p:nvPr/>
        </p:nvSpPr>
        <p:spPr>
          <a:xfrm rot="-32111">
            <a:off x="5024167" y="4210431"/>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7"/>
          <p:cNvSpPr/>
          <p:nvPr/>
        </p:nvSpPr>
        <p:spPr>
          <a:xfrm rot="3568809">
            <a:off x="4806684" y="4087597"/>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7"/>
          <p:cNvSpPr/>
          <p:nvPr/>
        </p:nvSpPr>
        <p:spPr>
          <a:xfrm rot="10767889">
            <a:off x="5020464" y="3711225"/>
            <a:ext cx="578125" cy="498909"/>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7"/>
          <p:cNvSpPr/>
          <p:nvPr/>
        </p:nvSpPr>
        <p:spPr>
          <a:xfrm rot="-32111">
            <a:off x="5024167" y="4210431"/>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7"/>
          <p:cNvSpPr/>
          <p:nvPr/>
        </p:nvSpPr>
        <p:spPr>
          <a:xfrm rot="-3622393">
            <a:off x="5241772" y="4083865"/>
            <a:ext cx="577730" cy="500594"/>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7"/>
          <p:cNvSpPr txBox="1"/>
          <p:nvPr>
            <p:ph type="title"/>
          </p:nvPr>
        </p:nvSpPr>
        <p:spPr>
          <a:xfrm>
            <a:off x="625538" y="1129150"/>
            <a:ext cx="20382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6100"/>
              </a:buClr>
              <a:buSzPts val="1400"/>
              <a:buFont typeface="Assistant"/>
              <a:buNone/>
              <a:defRPr b="1">
                <a:solidFill>
                  <a:srgbClr val="ED6100"/>
                </a:solidFill>
                <a:latin typeface="Assistant"/>
                <a:ea typeface="Assistant"/>
                <a:cs typeface="Assistant"/>
                <a:sym typeface="Assistant"/>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1307" name="Google Shape;1307;p47"/>
          <p:cNvSpPr txBox="1"/>
          <p:nvPr>
            <p:ph idx="4" type="title"/>
          </p:nvPr>
        </p:nvSpPr>
        <p:spPr>
          <a:xfrm>
            <a:off x="622563" y="2690852"/>
            <a:ext cx="20382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6100"/>
              </a:buClr>
              <a:buSzPts val="1400"/>
              <a:buFont typeface="Assistant"/>
              <a:buNone/>
              <a:defRPr b="1">
                <a:solidFill>
                  <a:srgbClr val="ED6100"/>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8" name="Google Shape;1308;p47"/>
          <p:cNvSpPr txBox="1"/>
          <p:nvPr>
            <p:ph idx="5" type="body"/>
          </p:nvPr>
        </p:nvSpPr>
        <p:spPr>
          <a:xfrm>
            <a:off x="622571" y="3144731"/>
            <a:ext cx="2038200" cy="7365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sp>
        <p:nvSpPr>
          <p:cNvPr id="1309" name="Google Shape;1309;p47"/>
          <p:cNvSpPr/>
          <p:nvPr/>
        </p:nvSpPr>
        <p:spPr>
          <a:xfrm rot="-3623995">
            <a:off x="3670511" y="3228781"/>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7"/>
          <p:cNvSpPr/>
          <p:nvPr/>
        </p:nvSpPr>
        <p:spPr>
          <a:xfrm rot="10771072">
            <a:off x="3342788" y="2675445"/>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7"/>
          <p:cNvSpPr/>
          <p:nvPr/>
        </p:nvSpPr>
        <p:spPr>
          <a:xfrm rot="-7222676">
            <a:off x="3667502" y="2857001"/>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7"/>
          <p:cNvSpPr/>
          <p:nvPr/>
        </p:nvSpPr>
        <p:spPr>
          <a:xfrm rot="7176005">
            <a:off x="3023558" y="2861285"/>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7"/>
          <p:cNvSpPr/>
          <p:nvPr/>
        </p:nvSpPr>
        <p:spPr>
          <a:xfrm rot="-28928">
            <a:off x="3349595" y="3415591"/>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7"/>
          <p:cNvSpPr/>
          <p:nvPr/>
        </p:nvSpPr>
        <p:spPr>
          <a:xfrm rot="3577324">
            <a:off x="3025066" y="3232978"/>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p:cNvSpPr/>
          <p:nvPr/>
        </p:nvSpPr>
        <p:spPr>
          <a:xfrm rot="-7231191">
            <a:off x="3701056" y="3028243"/>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7"/>
          <p:cNvSpPr/>
          <p:nvPr/>
        </p:nvSpPr>
        <p:spPr>
          <a:xfrm rot="7177607">
            <a:off x="3265984" y="3030610"/>
            <a:ext cx="577730" cy="50059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7"/>
          <p:cNvSpPr/>
          <p:nvPr/>
        </p:nvSpPr>
        <p:spPr>
          <a:xfrm rot="-32111">
            <a:off x="3486896" y="3404934"/>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7"/>
          <p:cNvSpPr/>
          <p:nvPr/>
        </p:nvSpPr>
        <p:spPr>
          <a:xfrm rot="3568809">
            <a:off x="3269414" y="3282100"/>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7"/>
          <p:cNvSpPr/>
          <p:nvPr/>
        </p:nvSpPr>
        <p:spPr>
          <a:xfrm rot="10767889">
            <a:off x="3483194" y="2905729"/>
            <a:ext cx="578125" cy="498909"/>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7"/>
          <p:cNvSpPr/>
          <p:nvPr/>
        </p:nvSpPr>
        <p:spPr>
          <a:xfrm rot="-32111">
            <a:off x="3486896" y="3404934"/>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7"/>
          <p:cNvSpPr/>
          <p:nvPr/>
        </p:nvSpPr>
        <p:spPr>
          <a:xfrm rot="-3622393">
            <a:off x="3704501" y="3278368"/>
            <a:ext cx="577730" cy="500594"/>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7"/>
          <p:cNvSpPr/>
          <p:nvPr/>
        </p:nvSpPr>
        <p:spPr>
          <a:xfrm rot="-3623995">
            <a:off x="3653866" y="1524849"/>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7"/>
          <p:cNvSpPr/>
          <p:nvPr/>
        </p:nvSpPr>
        <p:spPr>
          <a:xfrm rot="10771072">
            <a:off x="3326143" y="971513"/>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7"/>
          <p:cNvSpPr/>
          <p:nvPr/>
        </p:nvSpPr>
        <p:spPr>
          <a:xfrm rot="-7222676">
            <a:off x="3650857" y="1153070"/>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7"/>
          <p:cNvSpPr/>
          <p:nvPr/>
        </p:nvSpPr>
        <p:spPr>
          <a:xfrm rot="7176005">
            <a:off x="3006913" y="1157354"/>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7"/>
          <p:cNvSpPr/>
          <p:nvPr/>
        </p:nvSpPr>
        <p:spPr>
          <a:xfrm rot="-28928">
            <a:off x="3332950" y="1711659"/>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7"/>
          <p:cNvSpPr/>
          <p:nvPr/>
        </p:nvSpPr>
        <p:spPr>
          <a:xfrm rot="3577324">
            <a:off x="3008421" y="1529046"/>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7"/>
          <p:cNvSpPr/>
          <p:nvPr/>
        </p:nvSpPr>
        <p:spPr>
          <a:xfrm rot="-7231191">
            <a:off x="3684411" y="1324312"/>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7"/>
          <p:cNvSpPr/>
          <p:nvPr/>
        </p:nvSpPr>
        <p:spPr>
          <a:xfrm rot="7177607">
            <a:off x="3249339" y="1326678"/>
            <a:ext cx="577730" cy="50059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7"/>
          <p:cNvSpPr/>
          <p:nvPr/>
        </p:nvSpPr>
        <p:spPr>
          <a:xfrm rot="-32111">
            <a:off x="3470251" y="1701002"/>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7"/>
          <p:cNvSpPr/>
          <p:nvPr/>
        </p:nvSpPr>
        <p:spPr>
          <a:xfrm rot="3568809">
            <a:off x="3252769" y="1578169"/>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7"/>
          <p:cNvSpPr/>
          <p:nvPr/>
        </p:nvSpPr>
        <p:spPr>
          <a:xfrm rot="10767889">
            <a:off x="3466549" y="1201797"/>
            <a:ext cx="578125" cy="498909"/>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7"/>
          <p:cNvSpPr/>
          <p:nvPr/>
        </p:nvSpPr>
        <p:spPr>
          <a:xfrm rot="-32111">
            <a:off x="3470251" y="1701002"/>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7"/>
          <p:cNvSpPr/>
          <p:nvPr/>
        </p:nvSpPr>
        <p:spPr>
          <a:xfrm rot="-3622393">
            <a:off x="3687856" y="1574437"/>
            <a:ext cx="577730" cy="500594"/>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7"/>
          <p:cNvSpPr/>
          <p:nvPr/>
        </p:nvSpPr>
        <p:spPr>
          <a:xfrm rot="-3623995">
            <a:off x="5167613" y="2409961"/>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7"/>
          <p:cNvSpPr/>
          <p:nvPr/>
        </p:nvSpPr>
        <p:spPr>
          <a:xfrm rot="10771072">
            <a:off x="4839890" y="1856624"/>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7"/>
          <p:cNvSpPr/>
          <p:nvPr/>
        </p:nvSpPr>
        <p:spPr>
          <a:xfrm rot="-7222676">
            <a:off x="5164604" y="2038181"/>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7"/>
          <p:cNvSpPr/>
          <p:nvPr/>
        </p:nvSpPr>
        <p:spPr>
          <a:xfrm rot="7176005">
            <a:off x="4520659" y="2042465"/>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7"/>
          <p:cNvSpPr/>
          <p:nvPr/>
        </p:nvSpPr>
        <p:spPr>
          <a:xfrm rot="-28928">
            <a:off x="4846696" y="2596770"/>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7"/>
          <p:cNvSpPr/>
          <p:nvPr/>
        </p:nvSpPr>
        <p:spPr>
          <a:xfrm rot="3577324">
            <a:off x="4522167" y="2414157"/>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7"/>
          <p:cNvSpPr/>
          <p:nvPr/>
        </p:nvSpPr>
        <p:spPr>
          <a:xfrm rot="-7231191">
            <a:off x="5198158" y="2209423"/>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rot="7177607">
            <a:off x="4763085" y="2211790"/>
            <a:ext cx="577730" cy="50059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7"/>
          <p:cNvSpPr/>
          <p:nvPr/>
        </p:nvSpPr>
        <p:spPr>
          <a:xfrm rot="-32111">
            <a:off x="4983998" y="2586114"/>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7"/>
          <p:cNvSpPr/>
          <p:nvPr/>
        </p:nvSpPr>
        <p:spPr>
          <a:xfrm rot="3568809">
            <a:off x="4766515" y="2463280"/>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7"/>
          <p:cNvSpPr/>
          <p:nvPr/>
        </p:nvSpPr>
        <p:spPr>
          <a:xfrm rot="10767889">
            <a:off x="4980295" y="2086908"/>
            <a:ext cx="578125" cy="498909"/>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7"/>
          <p:cNvSpPr/>
          <p:nvPr/>
        </p:nvSpPr>
        <p:spPr>
          <a:xfrm rot="-32111">
            <a:off x="4983998" y="2586114"/>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7"/>
          <p:cNvSpPr/>
          <p:nvPr/>
        </p:nvSpPr>
        <p:spPr>
          <a:xfrm rot="-3622393">
            <a:off x="5201602" y="2459548"/>
            <a:ext cx="577730" cy="500594"/>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8" name="Google Shape;1348;p47"/>
          <p:cNvCxnSpPr/>
          <p:nvPr/>
        </p:nvCxnSpPr>
        <p:spPr>
          <a:xfrm flipH="1">
            <a:off x="4383327" y="3334066"/>
            <a:ext cx="464400" cy="804600"/>
          </a:xfrm>
          <a:prstGeom prst="straightConnector1">
            <a:avLst/>
          </a:prstGeom>
          <a:noFill/>
          <a:ln cap="flat" cmpd="sng" w="9525">
            <a:solidFill>
              <a:srgbClr val="DFE8EF"/>
            </a:solidFill>
            <a:prstDash val="solid"/>
            <a:round/>
            <a:headEnd len="med" w="med" type="none"/>
            <a:tailEnd len="med" w="med" type="oval"/>
          </a:ln>
        </p:spPr>
      </p:cxnSp>
      <p:sp>
        <p:nvSpPr>
          <p:cNvPr id="1349" name="Google Shape;1349;p47"/>
          <p:cNvSpPr/>
          <p:nvPr/>
        </p:nvSpPr>
        <p:spPr>
          <a:xfrm rot="-3623995">
            <a:off x="5207949" y="4034278"/>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7"/>
          <p:cNvSpPr/>
          <p:nvPr/>
        </p:nvSpPr>
        <p:spPr>
          <a:xfrm rot="10771072">
            <a:off x="4880226" y="3480941"/>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7"/>
          <p:cNvSpPr/>
          <p:nvPr/>
        </p:nvSpPr>
        <p:spPr>
          <a:xfrm rot="-7222676">
            <a:off x="5204940" y="3662498"/>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7"/>
          <p:cNvSpPr/>
          <p:nvPr/>
        </p:nvSpPr>
        <p:spPr>
          <a:xfrm rot="7176005">
            <a:off x="4560996" y="3666782"/>
            <a:ext cx="853945" cy="73989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7"/>
          <p:cNvSpPr/>
          <p:nvPr/>
        </p:nvSpPr>
        <p:spPr>
          <a:xfrm rot="-28928">
            <a:off x="4887033" y="4221088"/>
            <a:ext cx="855630" cy="738924"/>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7"/>
          <p:cNvSpPr/>
          <p:nvPr/>
        </p:nvSpPr>
        <p:spPr>
          <a:xfrm rot="3577324">
            <a:off x="4562504" y="4038475"/>
            <a:ext cx="855445" cy="739981"/>
          </a:xfrm>
          <a:prstGeom prst="triangle">
            <a:avLst>
              <a:gd fmla="val 50000" name="adj"/>
            </a:avLst>
          </a:prstGeom>
          <a:solidFill>
            <a:srgbClr val="ED6100"/>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7"/>
          <p:cNvSpPr/>
          <p:nvPr/>
        </p:nvSpPr>
        <p:spPr>
          <a:xfrm rot="-7231191">
            <a:off x="5238494" y="3833740"/>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7"/>
          <p:cNvSpPr/>
          <p:nvPr/>
        </p:nvSpPr>
        <p:spPr>
          <a:xfrm rot="7177607">
            <a:off x="4803422" y="3836107"/>
            <a:ext cx="577730" cy="500594"/>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7"/>
          <p:cNvSpPr/>
          <p:nvPr/>
        </p:nvSpPr>
        <p:spPr>
          <a:xfrm rot="-32111">
            <a:off x="5024334" y="4210431"/>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7"/>
          <p:cNvSpPr/>
          <p:nvPr/>
        </p:nvSpPr>
        <p:spPr>
          <a:xfrm rot="3568809">
            <a:off x="4806852" y="4087597"/>
            <a:ext cx="577745" cy="499228"/>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7"/>
          <p:cNvSpPr/>
          <p:nvPr/>
        </p:nvSpPr>
        <p:spPr>
          <a:xfrm rot="10767889">
            <a:off x="5020631" y="3711225"/>
            <a:ext cx="578125" cy="498909"/>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rot="-32111">
            <a:off x="5024334" y="4210431"/>
            <a:ext cx="578125" cy="498909"/>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rot="-3622393">
            <a:off x="5241939" y="4083865"/>
            <a:ext cx="577730" cy="500594"/>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txBox="1"/>
          <p:nvPr>
            <p:ph idx="6" type="title"/>
          </p:nvPr>
        </p:nvSpPr>
        <p:spPr>
          <a:xfrm>
            <a:off x="6412963" y="2081450"/>
            <a:ext cx="20382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rgbClr val="ED6100"/>
              </a:buClr>
              <a:buSzPts val="1400"/>
              <a:buFont typeface="Assistant"/>
              <a:buNone/>
              <a:defRPr b="1">
                <a:solidFill>
                  <a:srgbClr val="ED6100"/>
                </a:solidFill>
                <a:latin typeface="Assistant"/>
                <a:ea typeface="Assistant"/>
                <a:cs typeface="Assistant"/>
                <a:sym typeface="Assistant"/>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363" name="Google Shape;1363;p47"/>
          <p:cNvSpPr txBox="1"/>
          <p:nvPr>
            <p:ph idx="7" type="title"/>
          </p:nvPr>
        </p:nvSpPr>
        <p:spPr>
          <a:xfrm>
            <a:off x="6409988" y="3643152"/>
            <a:ext cx="20382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rgbClr val="ED6100"/>
              </a:buClr>
              <a:buSzPts val="1400"/>
              <a:buFont typeface="Assistant"/>
              <a:buNone/>
              <a:defRPr b="1">
                <a:solidFill>
                  <a:srgbClr val="ED6100"/>
                </a:solidFill>
                <a:latin typeface="Assistant"/>
                <a:ea typeface="Assistant"/>
                <a:cs typeface="Assistant"/>
                <a:sym typeface="Assistant"/>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cxnSp>
        <p:nvCxnSpPr>
          <p:cNvPr id="1364" name="Google Shape;1364;p47"/>
          <p:cNvCxnSpPr>
            <a:stCxn id="1313" idx="4"/>
          </p:cNvCxnSpPr>
          <p:nvPr/>
        </p:nvCxnSpPr>
        <p:spPr>
          <a:xfrm>
            <a:off x="4208210" y="4150903"/>
            <a:ext cx="474600" cy="822000"/>
          </a:xfrm>
          <a:prstGeom prst="straightConnector1">
            <a:avLst/>
          </a:prstGeom>
          <a:noFill/>
          <a:ln cap="flat" cmpd="sng" w="9525">
            <a:solidFill>
              <a:srgbClr val="DFE8EF"/>
            </a:solidFill>
            <a:prstDash val="solid"/>
            <a:round/>
            <a:headEnd len="med" w="med" type="none"/>
            <a:tailEnd len="med" w="med" type="oval"/>
          </a:ln>
        </p:spPr>
      </p:cxnSp>
      <p:cxnSp>
        <p:nvCxnSpPr>
          <p:cNvPr id="1365" name="Google Shape;1365;p47"/>
          <p:cNvCxnSpPr/>
          <p:nvPr/>
        </p:nvCxnSpPr>
        <p:spPr>
          <a:xfrm rot="10800000">
            <a:off x="4351410" y="1034603"/>
            <a:ext cx="474600" cy="822000"/>
          </a:xfrm>
          <a:prstGeom prst="straightConnector1">
            <a:avLst/>
          </a:prstGeom>
          <a:noFill/>
          <a:ln cap="flat" cmpd="sng" w="9525">
            <a:solidFill>
              <a:srgbClr val="DFE8EF"/>
            </a:solidFill>
            <a:prstDash val="solid"/>
            <a:round/>
            <a:headEnd len="med" w="med" type="none"/>
            <a:tailEnd len="med" w="med" type="oval"/>
          </a:ln>
        </p:spPr>
      </p:cxnSp>
      <p:cxnSp>
        <p:nvCxnSpPr>
          <p:cNvPr id="1366" name="Google Shape;1366;p47"/>
          <p:cNvCxnSpPr/>
          <p:nvPr/>
        </p:nvCxnSpPr>
        <p:spPr>
          <a:xfrm flipH="1">
            <a:off x="4209152" y="1858304"/>
            <a:ext cx="464400" cy="804600"/>
          </a:xfrm>
          <a:prstGeom prst="straightConnector1">
            <a:avLst/>
          </a:prstGeom>
          <a:noFill/>
          <a:ln cap="flat" cmpd="sng" w="9525">
            <a:solidFill>
              <a:srgbClr val="DFE8EF"/>
            </a:solidFill>
            <a:prstDash val="solid"/>
            <a:round/>
            <a:headEnd len="med" w="med" type="oval"/>
            <a:tailEnd len="med" w="med" type="none"/>
          </a:ln>
        </p:spPr>
      </p:cxnSp>
      <p:cxnSp>
        <p:nvCxnSpPr>
          <p:cNvPr id="1367" name="Google Shape;1367;p47"/>
          <p:cNvCxnSpPr/>
          <p:nvPr/>
        </p:nvCxnSpPr>
        <p:spPr>
          <a:xfrm flipH="1">
            <a:off x="5753514" y="2690841"/>
            <a:ext cx="464400" cy="804600"/>
          </a:xfrm>
          <a:prstGeom prst="straightConnector1">
            <a:avLst/>
          </a:prstGeom>
          <a:noFill/>
          <a:ln cap="flat" cmpd="sng" w="9525">
            <a:solidFill>
              <a:srgbClr val="DFE8EF"/>
            </a:solidFill>
            <a:prstDash val="solid"/>
            <a:round/>
            <a:headEnd len="med" w="med" type="oval"/>
            <a:tailEnd len="med" w="med" type="none"/>
          </a:ln>
        </p:spPr>
      </p:cxnSp>
      <p:sp>
        <p:nvSpPr>
          <p:cNvPr id="1368" name="Google Shape;1368;p47"/>
          <p:cNvSpPr/>
          <p:nvPr/>
        </p:nvSpPr>
        <p:spPr>
          <a:xfrm>
            <a:off x="242038" y="1186050"/>
            <a:ext cx="331200" cy="3312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7"/>
          <p:cNvSpPr/>
          <p:nvPr/>
        </p:nvSpPr>
        <p:spPr>
          <a:xfrm>
            <a:off x="242038" y="2762263"/>
            <a:ext cx="331200" cy="3312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p:nvPr/>
        </p:nvSpPr>
        <p:spPr>
          <a:xfrm>
            <a:off x="8523763" y="2125750"/>
            <a:ext cx="331200" cy="3312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7"/>
          <p:cNvSpPr/>
          <p:nvPr/>
        </p:nvSpPr>
        <p:spPr>
          <a:xfrm>
            <a:off x="8520888" y="3695463"/>
            <a:ext cx="331200" cy="331200"/>
          </a:xfrm>
          <a:prstGeom prst="ellipse">
            <a:avLst/>
          </a:prstGeom>
          <a:solidFill>
            <a:srgbClr val="ED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7"/>
          <p:cNvSpPr txBox="1"/>
          <p:nvPr/>
        </p:nvSpPr>
        <p:spPr>
          <a:xfrm>
            <a:off x="262450" y="1129150"/>
            <a:ext cx="290400" cy="2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Assistant"/>
                <a:ea typeface="Assistant"/>
                <a:cs typeface="Assistant"/>
                <a:sym typeface="Assistant"/>
              </a:rPr>
              <a:t>1</a:t>
            </a:r>
            <a:endParaRPr b="1" sz="1600">
              <a:solidFill>
                <a:schemeClr val="lt1"/>
              </a:solidFill>
              <a:latin typeface="Assistant"/>
              <a:ea typeface="Assistant"/>
              <a:cs typeface="Assistant"/>
              <a:sym typeface="Assistant"/>
            </a:endParaRPr>
          </a:p>
        </p:txBody>
      </p:sp>
      <p:sp>
        <p:nvSpPr>
          <p:cNvPr id="1373" name="Google Shape;1373;p47"/>
          <p:cNvSpPr txBox="1"/>
          <p:nvPr/>
        </p:nvSpPr>
        <p:spPr>
          <a:xfrm>
            <a:off x="262450" y="2713688"/>
            <a:ext cx="290400" cy="2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Assistant"/>
                <a:ea typeface="Assistant"/>
                <a:cs typeface="Assistant"/>
                <a:sym typeface="Assistant"/>
              </a:rPr>
              <a:t>2</a:t>
            </a:r>
            <a:endParaRPr b="1" sz="1600">
              <a:solidFill>
                <a:schemeClr val="lt1"/>
              </a:solidFill>
              <a:latin typeface="Assistant"/>
              <a:ea typeface="Assistant"/>
              <a:cs typeface="Assistant"/>
              <a:sym typeface="Assistant"/>
            </a:endParaRPr>
          </a:p>
        </p:txBody>
      </p:sp>
      <p:sp>
        <p:nvSpPr>
          <p:cNvPr id="1374" name="Google Shape;1374;p47"/>
          <p:cNvSpPr txBox="1"/>
          <p:nvPr/>
        </p:nvSpPr>
        <p:spPr>
          <a:xfrm>
            <a:off x="8544175" y="2064225"/>
            <a:ext cx="290400" cy="2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Assistant"/>
                <a:ea typeface="Assistant"/>
                <a:cs typeface="Assistant"/>
                <a:sym typeface="Assistant"/>
              </a:rPr>
              <a:t>3</a:t>
            </a:r>
            <a:endParaRPr b="1" sz="1600">
              <a:solidFill>
                <a:schemeClr val="lt1"/>
              </a:solidFill>
              <a:latin typeface="Assistant"/>
              <a:ea typeface="Assistant"/>
              <a:cs typeface="Assistant"/>
              <a:sym typeface="Assistant"/>
            </a:endParaRPr>
          </a:p>
        </p:txBody>
      </p:sp>
      <p:sp>
        <p:nvSpPr>
          <p:cNvPr id="1375" name="Google Shape;1375;p47"/>
          <p:cNvSpPr txBox="1"/>
          <p:nvPr/>
        </p:nvSpPr>
        <p:spPr>
          <a:xfrm>
            <a:off x="8541300" y="3643138"/>
            <a:ext cx="290400" cy="2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Assistant"/>
                <a:ea typeface="Assistant"/>
                <a:cs typeface="Assistant"/>
                <a:sym typeface="Assistant"/>
              </a:rPr>
              <a:t>4</a:t>
            </a:r>
            <a:endParaRPr b="1" sz="1600">
              <a:solidFill>
                <a:schemeClr val="lt1"/>
              </a:solidFill>
              <a:latin typeface="Assistant"/>
              <a:ea typeface="Assistant"/>
              <a:cs typeface="Assistant"/>
              <a:sym typeface="Assistant"/>
            </a:endParaRPr>
          </a:p>
        </p:txBody>
      </p:sp>
      <p:cxnSp>
        <p:nvCxnSpPr>
          <p:cNvPr id="1376" name="Google Shape;1376;p47"/>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1377" name="Google Shape;1377;p47"/>
          <p:cNvSpPr txBox="1"/>
          <p:nvPr>
            <p:ph idx="8"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sp>
        <p:nvSpPr>
          <p:cNvPr id="1378" name="Google Shape;1378;p4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3 or 6">
  <p:cSld name="CUSTOM_3">
    <p:spTree>
      <p:nvGrpSpPr>
        <p:cNvPr id="1379" name="Shape 1379"/>
        <p:cNvGrpSpPr/>
        <p:nvPr/>
      </p:nvGrpSpPr>
      <p:grpSpPr>
        <a:xfrm>
          <a:off x="0" y="0"/>
          <a:ext cx="0" cy="0"/>
          <a:chOff x="0" y="0"/>
          <a:chExt cx="0" cy="0"/>
        </a:xfrm>
      </p:grpSpPr>
      <p:sp>
        <p:nvSpPr>
          <p:cNvPr id="1380" name="Google Shape;1380;p4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81" name="Google Shape;1381;p48"/>
          <p:cNvSpPr/>
          <p:nvPr/>
        </p:nvSpPr>
        <p:spPr>
          <a:xfrm rot="-1365699">
            <a:off x="5501002" y="1233964"/>
            <a:ext cx="3068248" cy="3068248"/>
          </a:xfrm>
          <a:prstGeom prst="ellipse">
            <a:avLst/>
          </a:prstGeom>
          <a:noFill/>
          <a:ln cap="flat" cmpd="sng" w="228600">
            <a:solidFill>
              <a:schemeClr val="accent2"/>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rot="10332448">
            <a:off x="6638781" y="801703"/>
            <a:ext cx="792115" cy="893517"/>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flipH="1" rot="-6995808">
            <a:off x="5357972" y="2857329"/>
            <a:ext cx="726364" cy="81934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8"/>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385" name="Google Shape;1385;p48"/>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386" name="Google Shape;1386;p48"/>
          <p:cNvSpPr/>
          <p:nvPr/>
        </p:nvSpPr>
        <p:spPr>
          <a:xfrm rot="-4581069">
            <a:off x="8117720" y="2922142"/>
            <a:ext cx="764077" cy="86136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a:off x="349200" y="1087538"/>
            <a:ext cx="285300" cy="285300"/>
          </a:xfrm>
          <a:prstGeom prst="ellipse">
            <a:avLst/>
          </a:prstGeom>
          <a:solidFill>
            <a:srgbClr val="D5E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a:off x="349200" y="1740025"/>
            <a:ext cx="285300" cy="285300"/>
          </a:xfrm>
          <a:prstGeom prst="ellipse">
            <a:avLst/>
          </a:prstGeom>
          <a:solidFill>
            <a:srgbClr val="D5E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8"/>
          <p:cNvSpPr/>
          <p:nvPr/>
        </p:nvSpPr>
        <p:spPr>
          <a:xfrm>
            <a:off x="349200" y="2392500"/>
            <a:ext cx="285300" cy="285300"/>
          </a:xfrm>
          <a:prstGeom prst="ellipse">
            <a:avLst/>
          </a:prstGeom>
          <a:solidFill>
            <a:srgbClr val="D5E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p:nvPr/>
        </p:nvSpPr>
        <p:spPr>
          <a:xfrm>
            <a:off x="349200" y="3044988"/>
            <a:ext cx="285300" cy="285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8"/>
          <p:cNvSpPr/>
          <p:nvPr/>
        </p:nvSpPr>
        <p:spPr>
          <a:xfrm>
            <a:off x="349200" y="3697450"/>
            <a:ext cx="285300" cy="285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a:off x="349200" y="4349938"/>
            <a:ext cx="285300" cy="285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rot="-1365756">
            <a:off x="3942204" y="1942438"/>
            <a:ext cx="2288107" cy="2288107"/>
          </a:xfrm>
          <a:prstGeom prst="ellipse">
            <a:avLst/>
          </a:prstGeom>
          <a:solidFill>
            <a:schemeClr val="lt1"/>
          </a:solidFill>
          <a:ln cap="flat" cmpd="sng" w="228600">
            <a:solidFill>
              <a:srgbClr val="D5ECF5"/>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rot="10332918">
            <a:off x="4752224" y="1531116"/>
            <a:ext cx="753040" cy="849605"/>
          </a:xfrm>
          <a:prstGeom prst="chevron">
            <a:avLst>
              <a:gd fmla="val 5960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flipH="1" rot="-6995808">
            <a:off x="3663268" y="3089187"/>
            <a:ext cx="726364" cy="819340"/>
          </a:xfrm>
          <a:prstGeom prst="chevron">
            <a:avLst>
              <a:gd fmla="val 5782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rot="-5045924">
            <a:off x="5822076" y="2982302"/>
            <a:ext cx="726550" cy="794104"/>
          </a:xfrm>
          <a:prstGeom prst="chevron">
            <a:avLst>
              <a:gd fmla="val 6046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txBox="1"/>
          <p:nvPr>
            <p:ph idx="2" type="title"/>
          </p:nvPr>
        </p:nvSpPr>
        <p:spPr>
          <a:xfrm>
            <a:off x="793200" y="975738"/>
            <a:ext cx="20943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1pPr>
            <a:lvl2pPr lvl="1"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2pPr>
            <a:lvl3pPr lvl="2"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3pPr>
            <a:lvl4pPr lvl="3"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4pPr>
            <a:lvl5pPr lvl="4"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5pPr>
            <a:lvl6pPr lvl="5"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6pPr>
            <a:lvl7pPr lvl="6"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7pPr>
            <a:lvl8pPr lvl="7"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8pPr>
            <a:lvl9pPr lvl="8"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9pPr>
          </a:lstStyle>
          <a:p/>
        </p:txBody>
      </p:sp>
      <p:sp>
        <p:nvSpPr>
          <p:cNvPr id="1398" name="Google Shape;1398;p48"/>
          <p:cNvSpPr txBox="1"/>
          <p:nvPr>
            <p:ph idx="1" type="body"/>
          </p:nvPr>
        </p:nvSpPr>
        <p:spPr>
          <a:xfrm>
            <a:off x="793200" y="1224738"/>
            <a:ext cx="2094300" cy="387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1399" name="Google Shape;1399;p48"/>
          <p:cNvSpPr txBox="1"/>
          <p:nvPr>
            <p:ph idx="3" type="title"/>
          </p:nvPr>
        </p:nvSpPr>
        <p:spPr>
          <a:xfrm>
            <a:off x="793200" y="1604338"/>
            <a:ext cx="20943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1pPr>
            <a:lvl2pPr lvl="1"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2pPr>
            <a:lvl3pPr lvl="2"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3pPr>
            <a:lvl4pPr lvl="3"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4pPr>
            <a:lvl5pPr lvl="4"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5pPr>
            <a:lvl6pPr lvl="5"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6pPr>
            <a:lvl7pPr lvl="6"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7pPr>
            <a:lvl8pPr lvl="7"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8pPr>
            <a:lvl9pPr lvl="8"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9pPr>
          </a:lstStyle>
          <a:p/>
        </p:txBody>
      </p:sp>
      <p:sp>
        <p:nvSpPr>
          <p:cNvPr id="1400" name="Google Shape;1400;p48"/>
          <p:cNvSpPr txBox="1"/>
          <p:nvPr>
            <p:ph idx="4" type="body"/>
          </p:nvPr>
        </p:nvSpPr>
        <p:spPr>
          <a:xfrm>
            <a:off x="793200" y="1853338"/>
            <a:ext cx="2094300" cy="387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ACD7E6"/>
              </a:buClr>
              <a:buSzPts val="1000"/>
              <a:buFont typeface="Assistant"/>
              <a:buChar char="●"/>
              <a:defRPr sz="1000">
                <a:solidFill>
                  <a:srgbClr val="ACD7E6"/>
                </a:solidFill>
                <a:latin typeface="Assistant"/>
                <a:ea typeface="Assistant"/>
                <a:cs typeface="Assistant"/>
                <a:sym typeface="Assistant"/>
              </a:defRPr>
            </a:lvl1pPr>
            <a:lvl2pPr indent="-292100" lvl="1" marL="914400" rtl="0">
              <a:spcBef>
                <a:spcPts val="0"/>
              </a:spcBef>
              <a:spcAft>
                <a:spcPts val="0"/>
              </a:spcAft>
              <a:buClr>
                <a:srgbClr val="ACD7E6"/>
              </a:buClr>
              <a:buSzPts val="1000"/>
              <a:buFont typeface="Assistant"/>
              <a:buChar char="○"/>
              <a:defRPr sz="1000">
                <a:solidFill>
                  <a:srgbClr val="ACD7E6"/>
                </a:solidFill>
                <a:latin typeface="Assistant"/>
                <a:ea typeface="Assistant"/>
                <a:cs typeface="Assistant"/>
                <a:sym typeface="Assistant"/>
              </a:defRPr>
            </a:lvl2pPr>
            <a:lvl3pPr indent="-292100" lvl="2" marL="1371600" rtl="0">
              <a:spcBef>
                <a:spcPts val="0"/>
              </a:spcBef>
              <a:spcAft>
                <a:spcPts val="0"/>
              </a:spcAft>
              <a:buClr>
                <a:srgbClr val="ACD7E6"/>
              </a:buClr>
              <a:buSzPts val="1000"/>
              <a:buFont typeface="Assistant"/>
              <a:buChar char="■"/>
              <a:defRPr sz="1000">
                <a:solidFill>
                  <a:srgbClr val="ACD7E6"/>
                </a:solidFill>
                <a:latin typeface="Assistant"/>
                <a:ea typeface="Assistant"/>
                <a:cs typeface="Assistant"/>
                <a:sym typeface="Assistant"/>
              </a:defRPr>
            </a:lvl3pPr>
            <a:lvl4pPr indent="-292100" lvl="3" marL="1828800" rtl="0">
              <a:spcBef>
                <a:spcPts val="0"/>
              </a:spcBef>
              <a:spcAft>
                <a:spcPts val="0"/>
              </a:spcAft>
              <a:buClr>
                <a:srgbClr val="ACD7E6"/>
              </a:buClr>
              <a:buSzPts val="1000"/>
              <a:buFont typeface="Assistant"/>
              <a:buChar char="●"/>
              <a:defRPr sz="1000">
                <a:solidFill>
                  <a:srgbClr val="ACD7E6"/>
                </a:solidFill>
                <a:latin typeface="Assistant"/>
                <a:ea typeface="Assistant"/>
                <a:cs typeface="Assistant"/>
                <a:sym typeface="Assistant"/>
              </a:defRPr>
            </a:lvl4pPr>
            <a:lvl5pPr indent="-292100" lvl="4" marL="2286000" rtl="0">
              <a:spcBef>
                <a:spcPts val="0"/>
              </a:spcBef>
              <a:spcAft>
                <a:spcPts val="0"/>
              </a:spcAft>
              <a:buClr>
                <a:srgbClr val="ACD7E6"/>
              </a:buClr>
              <a:buSzPts val="1000"/>
              <a:buFont typeface="Assistant"/>
              <a:buChar char="○"/>
              <a:defRPr sz="1000">
                <a:solidFill>
                  <a:srgbClr val="ACD7E6"/>
                </a:solidFill>
                <a:latin typeface="Assistant"/>
                <a:ea typeface="Assistant"/>
                <a:cs typeface="Assistant"/>
                <a:sym typeface="Assistant"/>
              </a:defRPr>
            </a:lvl5pPr>
            <a:lvl6pPr indent="-292100" lvl="5" marL="2743200" rtl="0">
              <a:spcBef>
                <a:spcPts val="0"/>
              </a:spcBef>
              <a:spcAft>
                <a:spcPts val="0"/>
              </a:spcAft>
              <a:buClr>
                <a:srgbClr val="ACD7E6"/>
              </a:buClr>
              <a:buSzPts val="1000"/>
              <a:buFont typeface="Assistant"/>
              <a:buChar char="■"/>
              <a:defRPr sz="1000">
                <a:solidFill>
                  <a:srgbClr val="ACD7E6"/>
                </a:solidFill>
                <a:latin typeface="Assistant"/>
                <a:ea typeface="Assistant"/>
                <a:cs typeface="Assistant"/>
                <a:sym typeface="Assistant"/>
              </a:defRPr>
            </a:lvl6pPr>
            <a:lvl7pPr indent="-292100" lvl="6" marL="3200400" rtl="0">
              <a:spcBef>
                <a:spcPts val="0"/>
              </a:spcBef>
              <a:spcAft>
                <a:spcPts val="0"/>
              </a:spcAft>
              <a:buClr>
                <a:srgbClr val="ACD7E6"/>
              </a:buClr>
              <a:buSzPts val="1000"/>
              <a:buFont typeface="Assistant"/>
              <a:buChar char="●"/>
              <a:defRPr sz="1000">
                <a:solidFill>
                  <a:srgbClr val="ACD7E6"/>
                </a:solidFill>
                <a:latin typeface="Assistant"/>
                <a:ea typeface="Assistant"/>
                <a:cs typeface="Assistant"/>
                <a:sym typeface="Assistant"/>
              </a:defRPr>
            </a:lvl7pPr>
            <a:lvl8pPr indent="-292100" lvl="7" marL="3657600" rtl="0">
              <a:spcBef>
                <a:spcPts val="0"/>
              </a:spcBef>
              <a:spcAft>
                <a:spcPts val="0"/>
              </a:spcAft>
              <a:buClr>
                <a:srgbClr val="ACD7E6"/>
              </a:buClr>
              <a:buSzPts val="1000"/>
              <a:buFont typeface="Assistant"/>
              <a:buChar char="○"/>
              <a:defRPr sz="1000">
                <a:solidFill>
                  <a:srgbClr val="ACD7E6"/>
                </a:solidFill>
                <a:latin typeface="Assistant"/>
                <a:ea typeface="Assistant"/>
                <a:cs typeface="Assistant"/>
                <a:sym typeface="Assistant"/>
              </a:defRPr>
            </a:lvl8pPr>
            <a:lvl9pPr indent="-292100" lvl="8" marL="4114800" rtl="0">
              <a:spcBef>
                <a:spcPts val="0"/>
              </a:spcBef>
              <a:spcAft>
                <a:spcPts val="0"/>
              </a:spcAft>
              <a:buClr>
                <a:srgbClr val="ACD7E6"/>
              </a:buClr>
              <a:buSzPts val="1000"/>
              <a:buFont typeface="Assistant"/>
              <a:buChar char="■"/>
              <a:defRPr sz="1000">
                <a:solidFill>
                  <a:srgbClr val="ACD7E6"/>
                </a:solidFill>
                <a:latin typeface="Assistant"/>
                <a:ea typeface="Assistant"/>
                <a:cs typeface="Assistant"/>
                <a:sym typeface="Assistant"/>
              </a:defRPr>
            </a:lvl9pPr>
          </a:lstStyle>
          <a:p/>
        </p:txBody>
      </p:sp>
      <p:sp>
        <p:nvSpPr>
          <p:cNvPr id="1401" name="Google Shape;1401;p48"/>
          <p:cNvSpPr txBox="1"/>
          <p:nvPr>
            <p:ph idx="5" type="title"/>
          </p:nvPr>
        </p:nvSpPr>
        <p:spPr>
          <a:xfrm>
            <a:off x="793200" y="2217163"/>
            <a:ext cx="20943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1pPr>
            <a:lvl2pPr lvl="1"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2pPr>
            <a:lvl3pPr lvl="2"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3pPr>
            <a:lvl4pPr lvl="3"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4pPr>
            <a:lvl5pPr lvl="4"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5pPr>
            <a:lvl6pPr lvl="5"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6pPr>
            <a:lvl7pPr lvl="6"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7pPr>
            <a:lvl8pPr lvl="7"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8pPr>
            <a:lvl9pPr lvl="8" rtl="0">
              <a:spcBef>
                <a:spcPts val="0"/>
              </a:spcBef>
              <a:spcAft>
                <a:spcPts val="0"/>
              </a:spcAft>
              <a:buClr>
                <a:srgbClr val="ACD7E6"/>
              </a:buClr>
              <a:buSzPts val="1200"/>
              <a:buFont typeface="Assistant"/>
              <a:buNone/>
              <a:defRPr b="1" sz="1200">
                <a:solidFill>
                  <a:srgbClr val="ACD7E6"/>
                </a:solidFill>
                <a:latin typeface="Assistant"/>
                <a:ea typeface="Assistant"/>
                <a:cs typeface="Assistant"/>
                <a:sym typeface="Assistant"/>
              </a:defRPr>
            </a:lvl9pPr>
          </a:lstStyle>
          <a:p/>
        </p:txBody>
      </p:sp>
      <p:sp>
        <p:nvSpPr>
          <p:cNvPr id="1402" name="Google Shape;1402;p48"/>
          <p:cNvSpPr txBox="1"/>
          <p:nvPr>
            <p:ph idx="6" type="body"/>
          </p:nvPr>
        </p:nvSpPr>
        <p:spPr>
          <a:xfrm>
            <a:off x="793200" y="2466163"/>
            <a:ext cx="2094300" cy="387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1403" name="Google Shape;1403;p48"/>
          <p:cNvSpPr txBox="1"/>
          <p:nvPr>
            <p:ph idx="7" type="title"/>
          </p:nvPr>
        </p:nvSpPr>
        <p:spPr>
          <a:xfrm>
            <a:off x="793200" y="2909538"/>
            <a:ext cx="20943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404" name="Google Shape;1404;p48"/>
          <p:cNvSpPr txBox="1"/>
          <p:nvPr>
            <p:ph idx="8" type="body"/>
          </p:nvPr>
        </p:nvSpPr>
        <p:spPr>
          <a:xfrm>
            <a:off x="793200" y="3158538"/>
            <a:ext cx="2094300" cy="387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1405" name="Google Shape;1405;p48"/>
          <p:cNvSpPr txBox="1"/>
          <p:nvPr>
            <p:ph idx="9" type="title"/>
          </p:nvPr>
        </p:nvSpPr>
        <p:spPr>
          <a:xfrm>
            <a:off x="793200" y="3573725"/>
            <a:ext cx="20943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406" name="Google Shape;1406;p48"/>
          <p:cNvSpPr txBox="1"/>
          <p:nvPr>
            <p:ph idx="13" type="body"/>
          </p:nvPr>
        </p:nvSpPr>
        <p:spPr>
          <a:xfrm>
            <a:off x="793200" y="3822725"/>
            <a:ext cx="2094300" cy="387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1407" name="Google Shape;1407;p48"/>
          <p:cNvSpPr txBox="1"/>
          <p:nvPr>
            <p:ph idx="14" type="title"/>
          </p:nvPr>
        </p:nvSpPr>
        <p:spPr>
          <a:xfrm>
            <a:off x="793200" y="4237900"/>
            <a:ext cx="2094300" cy="24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408" name="Google Shape;1408;p48"/>
          <p:cNvSpPr txBox="1"/>
          <p:nvPr>
            <p:ph idx="15" type="body"/>
          </p:nvPr>
        </p:nvSpPr>
        <p:spPr>
          <a:xfrm>
            <a:off x="793200" y="4486900"/>
            <a:ext cx="2094300" cy="387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1409" name="Google Shape;1409;p48"/>
          <p:cNvSpPr txBox="1"/>
          <p:nvPr>
            <p:ph idx="16" type="title"/>
          </p:nvPr>
        </p:nvSpPr>
        <p:spPr>
          <a:xfrm>
            <a:off x="4479650" y="2724438"/>
            <a:ext cx="1213200" cy="619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ACD7E6"/>
              </a:buClr>
              <a:buSzPts val="1400"/>
              <a:buFont typeface="Assistant"/>
              <a:buNone/>
              <a:defRPr b="1">
                <a:solidFill>
                  <a:srgbClr val="ACD7E6"/>
                </a:solidFill>
                <a:latin typeface="Assistant"/>
                <a:ea typeface="Assistant"/>
                <a:cs typeface="Assistant"/>
                <a:sym typeface="Assistant"/>
              </a:defRPr>
            </a:lvl1pPr>
            <a:lvl2pPr lvl="1" rtl="0" algn="ctr">
              <a:spcBef>
                <a:spcPts val="0"/>
              </a:spcBef>
              <a:spcAft>
                <a:spcPts val="0"/>
              </a:spcAft>
              <a:buClr>
                <a:schemeClr val="accent1"/>
              </a:buClr>
              <a:buSzPts val="1400"/>
              <a:buFont typeface="Assistant"/>
              <a:buNone/>
              <a:defRPr b="1">
                <a:solidFill>
                  <a:schemeClr val="accent1"/>
                </a:solidFill>
                <a:latin typeface="Assistant"/>
                <a:ea typeface="Assistant"/>
                <a:cs typeface="Assistant"/>
                <a:sym typeface="Assistant"/>
              </a:defRPr>
            </a:lvl2pPr>
            <a:lvl3pPr lvl="2" rtl="0" algn="ctr">
              <a:spcBef>
                <a:spcPts val="0"/>
              </a:spcBef>
              <a:spcAft>
                <a:spcPts val="0"/>
              </a:spcAft>
              <a:buClr>
                <a:schemeClr val="accent1"/>
              </a:buClr>
              <a:buSzPts val="1400"/>
              <a:buFont typeface="Assistant"/>
              <a:buNone/>
              <a:defRPr b="1">
                <a:solidFill>
                  <a:schemeClr val="accent1"/>
                </a:solidFill>
                <a:latin typeface="Assistant"/>
                <a:ea typeface="Assistant"/>
                <a:cs typeface="Assistant"/>
                <a:sym typeface="Assistant"/>
              </a:defRPr>
            </a:lvl3pPr>
            <a:lvl4pPr lvl="3" rtl="0" algn="ctr">
              <a:spcBef>
                <a:spcPts val="0"/>
              </a:spcBef>
              <a:spcAft>
                <a:spcPts val="0"/>
              </a:spcAft>
              <a:buClr>
                <a:schemeClr val="accent1"/>
              </a:buClr>
              <a:buSzPts val="1400"/>
              <a:buFont typeface="Assistant"/>
              <a:buNone/>
              <a:defRPr b="1">
                <a:solidFill>
                  <a:schemeClr val="accent1"/>
                </a:solidFill>
                <a:latin typeface="Assistant"/>
                <a:ea typeface="Assistant"/>
                <a:cs typeface="Assistant"/>
                <a:sym typeface="Assistant"/>
              </a:defRPr>
            </a:lvl4pPr>
            <a:lvl5pPr lvl="4" rtl="0" algn="ctr">
              <a:spcBef>
                <a:spcPts val="0"/>
              </a:spcBef>
              <a:spcAft>
                <a:spcPts val="0"/>
              </a:spcAft>
              <a:buClr>
                <a:schemeClr val="accent1"/>
              </a:buClr>
              <a:buSzPts val="1400"/>
              <a:buFont typeface="Assistant"/>
              <a:buNone/>
              <a:defRPr b="1">
                <a:solidFill>
                  <a:schemeClr val="accent1"/>
                </a:solidFill>
                <a:latin typeface="Assistant"/>
                <a:ea typeface="Assistant"/>
                <a:cs typeface="Assistant"/>
                <a:sym typeface="Assistant"/>
              </a:defRPr>
            </a:lvl5pPr>
            <a:lvl6pPr lvl="5" rtl="0" algn="ctr">
              <a:spcBef>
                <a:spcPts val="0"/>
              </a:spcBef>
              <a:spcAft>
                <a:spcPts val="0"/>
              </a:spcAft>
              <a:buClr>
                <a:schemeClr val="accent1"/>
              </a:buClr>
              <a:buSzPts val="1400"/>
              <a:buFont typeface="Assistant"/>
              <a:buNone/>
              <a:defRPr b="1">
                <a:solidFill>
                  <a:schemeClr val="accent1"/>
                </a:solidFill>
                <a:latin typeface="Assistant"/>
                <a:ea typeface="Assistant"/>
                <a:cs typeface="Assistant"/>
                <a:sym typeface="Assistant"/>
              </a:defRPr>
            </a:lvl6pPr>
            <a:lvl7pPr lvl="6" rtl="0" algn="ctr">
              <a:spcBef>
                <a:spcPts val="0"/>
              </a:spcBef>
              <a:spcAft>
                <a:spcPts val="0"/>
              </a:spcAft>
              <a:buClr>
                <a:schemeClr val="accent1"/>
              </a:buClr>
              <a:buSzPts val="1400"/>
              <a:buFont typeface="Assistant"/>
              <a:buNone/>
              <a:defRPr b="1">
                <a:solidFill>
                  <a:schemeClr val="accent1"/>
                </a:solidFill>
                <a:latin typeface="Assistant"/>
                <a:ea typeface="Assistant"/>
                <a:cs typeface="Assistant"/>
                <a:sym typeface="Assistant"/>
              </a:defRPr>
            </a:lvl7pPr>
            <a:lvl8pPr lvl="7" rtl="0" algn="ctr">
              <a:spcBef>
                <a:spcPts val="0"/>
              </a:spcBef>
              <a:spcAft>
                <a:spcPts val="0"/>
              </a:spcAft>
              <a:buClr>
                <a:schemeClr val="accent1"/>
              </a:buClr>
              <a:buSzPts val="1400"/>
              <a:buFont typeface="Assistant"/>
              <a:buNone/>
              <a:defRPr b="1">
                <a:solidFill>
                  <a:schemeClr val="accent1"/>
                </a:solidFill>
                <a:latin typeface="Assistant"/>
                <a:ea typeface="Assistant"/>
                <a:cs typeface="Assistant"/>
                <a:sym typeface="Assistant"/>
              </a:defRPr>
            </a:lvl8pPr>
            <a:lvl9pPr lvl="8" rtl="0" algn="ctr">
              <a:spcBef>
                <a:spcPts val="0"/>
              </a:spcBef>
              <a:spcAft>
                <a:spcPts val="0"/>
              </a:spcAft>
              <a:buClr>
                <a:schemeClr val="accent1"/>
              </a:buClr>
              <a:buSzPts val="1400"/>
              <a:buFont typeface="Assistant"/>
              <a:buNone/>
              <a:defRPr b="1">
                <a:solidFill>
                  <a:schemeClr val="accent1"/>
                </a:solidFill>
                <a:latin typeface="Assistant"/>
                <a:ea typeface="Assistant"/>
                <a:cs typeface="Assistant"/>
                <a:sym typeface="Assistant"/>
              </a:defRPr>
            </a:lvl9pPr>
          </a:lstStyle>
          <a:p/>
        </p:txBody>
      </p:sp>
      <p:sp>
        <p:nvSpPr>
          <p:cNvPr id="1410" name="Google Shape;1410;p48"/>
          <p:cNvSpPr txBox="1"/>
          <p:nvPr>
            <p:ph idx="17" type="title"/>
          </p:nvPr>
        </p:nvSpPr>
        <p:spPr>
          <a:xfrm>
            <a:off x="6428525" y="2350075"/>
            <a:ext cx="1213200" cy="619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1pPr>
            <a:lvl2pPr lvl="1" rtl="0" algn="ct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2pPr>
            <a:lvl3pPr lvl="2" rtl="0" algn="ct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3pPr>
            <a:lvl4pPr lvl="3" rtl="0" algn="ct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4pPr>
            <a:lvl5pPr lvl="4" rtl="0" algn="ct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5pPr>
            <a:lvl6pPr lvl="5" rtl="0" algn="ct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6pPr>
            <a:lvl7pPr lvl="6" rtl="0" algn="ct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7pPr>
            <a:lvl8pPr lvl="7" rtl="0" algn="ct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8pPr>
            <a:lvl9pPr lvl="8" rtl="0" algn="ct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9pPr>
          </a:lstStyle>
          <a:p/>
        </p:txBody>
      </p:sp>
      <p:sp>
        <p:nvSpPr>
          <p:cNvPr id="1411" name="Google Shape;1411;p48"/>
          <p:cNvSpPr txBox="1"/>
          <p:nvPr>
            <p:ph idx="18"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412" name="Google Shape;1412;p48"/>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 Customer Journey - INSERT ICONS">
  <p:cSld name="TITLE_AND_BODY_26_1">
    <p:spTree>
      <p:nvGrpSpPr>
        <p:cNvPr id="1413" name="Shape 1413"/>
        <p:cNvGrpSpPr/>
        <p:nvPr/>
      </p:nvGrpSpPr>
      <p:grpSpPr>
        <a:xfrm>
          <a:off x="0" y="0"/>
          <a:ext cx="0" cy="0"/>
          <a:chOff x="0" y="0"/>
          <a:chExt cx="0" cy="0"/>
        </a:xfrm>
      </p:grpSpPr>
      <p:sp>
        <p:nvSpPr>
          <p:cNvPr id="1414" name="Google Shape;1414;p4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5" name="Google Shape;1415;p49"/>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416" name="Google Shape;1416;p49"/>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cxnSp>
        <p:nvCxnSpPr>
          <p:cNvPr id="1417" name="Google Shape;1417;p49"/>
          <p:cNvCxnSpPr/>
          <p:nvPr/>
        </p:nvCxnSpPr>
        <p:spPr>
          <a:xfrm flipH="1" rot="10800000">
            <a:off x="0" y="1948175"/>
            <a:ext cx="2865000" cy="1087200"/>
          </a:xfrm>
          <a:prstGeom prst="curvedConnector3">
            <a:avLst>
              <a:gd fmla="val 50000" name="adj1"/>
            </a:avLst>
          </a:prstGeom>
          <a:noFill/>
          <a:ln cap="flat" cmpd="sng" w="19050">
            <a:solidFill>
              <a:srgbClr val="C5D2DC"/>
            </a:solidFill>
            <a:prstDash val="dot"/>
            <a:round/>
            <a:headEnd len="med" w="med" type="none"/>
            <a:tailEnd len="med" w="med" type="none"/>
          </a:ln>
        </p:spPr>
      </p:cxnSp>
      <p:cxnSp>
        <p:nvCxnSpPr>
          <p:cNvPr id="1418" name="Google Shape;1418;p49"/>
          <p:cNvCxnSpPr/>
          <p:nvPr/>
        </p:nvCxnSpPr>
        <p:spPr>
          <a:xfrm rot="10800000">
            <a:off x="2865320" y="1948175"/>
            <a:ext cx="2865000" cy="1087200"/>
          </a:xfrm>
          <a:prstGeom prst="curvedConnector3">
            <a:avLst>
              <a:gd fmla="val 50000" name="adj1"/>
            </a:avLst>
          </a:prstGeom>
          <a:noFill/>
          <a:ln cap="flat" cmpd="sng" w="19050">
            <a:solidFill>
              <a:srgbClr val="C5D2DC"/>
            </a:solidFill>
            <a:prstDash val="dot"/>
            <a:round/>
            <a:headEnd len="med" w="med" type="none"/>
            <a:tailEnd len="med" w="med" type="none"/>
          </a:ln>
        </p:spPr>
      </p:cxnSp>
      <p:cxnSp>
        <p:nvCxnSpPr>
          <p:cNvPr id="1419" name="Google Shape;1419;p49"/>
          <p:cNvCxnSpPr/>
          <p:nvPr/>
        </p:nvCxnSpPr>
        <p:spPr>
          <a:xfrm flipH="1" rot="10800000">
            <a:off x="5730320" y="1832375"/>
            <a:ext cx="3220800" cy="1203000"/>
          </a:xfrm>
          <a:prstGeom prst="curvedConnector3">
            <a:avLst>
              <a:gd fmla="val 50000" name="adj1"/>
            </a:avLst>
          </a:prstGeom>
          <a:noFill/>
          <a:ln cap="flat" cmpd="sng" w="19050">
            <a:solidFill>
              <a:srgbClr val="C5D2DC"/>
            </a:solidFill>
            <a:prstDash val="dot"/>
            <a:round/>
            <a:headEnd len="med" w="med" type="none"/>
            <a:tailEnd len="med" w="med" type="triangle"/>
          </a:ln>
        </p:spPr>
      </p:cxnSp>
      <p:sp>
        <p:nvSpPr>
          <p:cNvPr id="1420" name="Google Shape;1420;p49"/>
          <p:cNvSpPr/>
          <p:nvPr/>
        </p:nvSpPr>
        <p:spPr>
          <a:xfrm>
            <a:off x="561700" y="2465172"/>
            <a:ext cx="630000" cy="630000"/>
          </a:xfrm>
          <a:prstGeom prst="ellipse">
            <a:avLst/>
          </a:prstGeom>
          <a:solidFill>
            <a:schemeClr val="accent2"/>
          </a:solidFill>
          <a:ln cap="flat" cmpd="sng" w="9525">
            <a:solidFill>
              <a:schemeClr val="accent1"/>
            </a:solidFill>
            <a:prstDash val="solid"/>
            <a:round/>
            <a:headEnd len="sm" w="sm" type="none"/>
            <a:tailEnd len="sm" w="sm" type="none"/>
          </a:ln>
          <a:effectLst>
            <a:outerShdw blurRad="57150" rotWithShape="0" algn="bl" dir="5400000" dist="19050">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9"/>
          <p:cNvSpPr/>
          <p:nvPr/>
        </p:nvSpPr>
        <p:spPr>
          <a:xfrm>
            <a:off x="2356613" y="1662535"/>
            <a:ext cx="630000" cy="630000"/>
          </a:xfrm>
          <a:prstGeom prst="ellipse">
            <a:avLst/>
          </a:prstGeom>
          <a:solidFill>
            <a:schemeClr val="accent2"/>
          </a:solidFill>
          <a:ln cap="flat" cmpd="sng" w="9525">
            <a:solidFill>
              <a:schemeClr val="accent1"/>
            </a:solidFill>
            <a:prstDash val="solid"/>
            <a:round/>
            <a:headEnd len="sm" w="sm" type="none"/>
            <a:tailEnd len="sm" w="sm" type="none"/>
          </a:ln>
          <a:effectLst>
            <a:outerShdw blurRad="57150" rotWithShape="0" algn="bl" dir="5400000" dist="19050">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9"/>
          <p:cNvSpPr/>
          <p:nvPr/>
        </p:nvSpPr>
        <p:spPr>
          <a:xfrm>
            <a:off x="4123525" y="2218871"/>
            <a:ext cx="630000" cy="630000"/>
          </a:xfrm>
          <a:prstGeom prst="ellipse">
            <a:avLst/>
          </a:prstGeom>
          <a:solidFill>
            <a:schemeClr val="accent2"/>
          </a:solidFill>
          <a:ln cap="flat" cmpd="sng" w="9525">
            <a:solidFill>
              <a:schemeClr val="accent1"/>
            </a:solidFill>
            <a:prstDash val="solid"/>
            <a:round/>
            <a:headEnd len="sm" w="sm" type="none"/>
            <a:tailEnd len="sm" w="sm" type="none"/>
          </a:ln>
          <a:effectLst>
            <a:outerShdw blurRad="57150" rotWithShape="0" algn="bl" dir="5400000" dist="19050">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9"/>
          <p:cNvSpPr/>
          <p:nvPr/>
        </p:nvSpPr>
        <p:spPr>
          <a:xfrm>
            <a:off x="5913059" y="2614229"/>
            <a:ext cx="630000" cy="630000"/>
          </a:xfrm>
          <a:prstGeom prst="ellipse">
            <a:avLst/>
          </a:prstGeom>
          <a:solidFill>
            <a:schemeClr val="accent2"/>
          </a:solidFill>
          <a:ln cap="flat" cmpd="sng" w="9525">
            <a:solidFill>
              <a:schemeClr val="accent1"/>
            </a:solidFill>
            <a:prstDash val="solid"/>
            <a:round/>
            <a:headEnd len="sm" w="sm" type="none"/>
            <a:tailEnd len="sm" w="sm" type="none"/>
          </a:ln>
          <a:effectLst>
            <a:outerShdw blurRad="57150" rotWithShape="0" algn="bl" dir="5400000" dist="19050">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9"/>
          <p:cNvSpPr/>
          <p:nvPr/>
        </p:nvSpPr>
        <p:spPr>
          <a:xfrm>
            <a:off x="7718811" y="1662513"/>
            <a:ext cx="630000" cy="630000"/>
          </a:xfrm>
          <a:prstGeom prst="ellipse">
            <a:avLst/>
          </a:prstGeom>
          <a:solidFill>
            <a:schemeClr val="accent2"/>
          </a:solidFill>
          <a:ln cap="flat" cmpd="sng" w="9525">
            <a:solidFill>
              <a:schemeClr val="accent1"/>
            </a:solidFill>
            <a:prstDash val="solid"/>
            <a:round/>
            <a:headEnd len="sm" w="sm" type="none"/>
            <a:tailEnd len="sm" w="sm" type="none"/>
          </a:ln>
          <a:effectLst>
            <a:outerShdw blurRad="57150" rotWithShape="0" algn="bl" dir="5400000" dist="19050">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9"/>
          <p:cNvSpPr txBox="1"/>
          <p:nvPr>
            <p:ph idx="2" type="title"/>
          </p:nvPr>
        </p:nvSpPr>
        <p:spPr>
          <a:xfrm>
            <a:off x="131800" y="3201941"/>
            <a:ext cx="14898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SemiBold"/>
              <a:buNone/>
              <a:defRPr sz="1200">
                <a:solidFill>
                  <a:schemeClr val="accent2"/>
                </a:solidFill>
                <a:latin typeface="Assistant SemiBold"/>
                <a:ea typeface="Assistant SemiBold"/>
                <a:cs typeface="Assistant SemiBold"/>
                <a:sym typeface="Assistant SemiBold"/>
              </a:defRPr>
            </a:lvl1pPr>
            <a:lvl2pPr lvl="1" rtl="0" algn="ctr">
              <a:spcBef>
                <a:spcPts val="0"/>
              </a:spcBef>
              <a:spcAft>
                <a:spcPts val="0"/>
              </a:spcAft>
              <a:buClr>
                <a:schemeClr val="accent2"/>
              </a:buClr>
              <a:buSzPts val="1400"/>
              <a:buNone/>
              <a:defRPr>
                <a:solidFill>
                  <a:schemeClr val="accent2"/>
                </a:solidFill>
              </a:defRPr>
            </a:lvl2pPr>
            <a:lvl3pPr lvl="2" rtl="0" algn="ctr">
              <a:spcBef>
                <a:spcPts val="0"/>
              </a:spcBef>
              <a:spcAft>
                <a:spcPts val="0"/>
              </a:spcAft>
              <a:buClr>
                <a:schemeClr val="accent2"/>
              </a:buClr>
              <a:buSzPts val="1400"/>
              <a:buNone/>
              <a:defRPr>
                <a:solidFill>
                  <a:schemeClr val="accent2"/>
                </a:solidFill>
              </a:defRPr>
            </a:lvl3pPr>
            <a:lvl4pPr lvl="3" rtl="0" algn="ctr">
              <a:spcBef>
                <a:spcPts val="0"/>
              </a:spcBef>
              <a:spcAft>
                <a:spcPts val="0"/>
              </a:spcAft>
              <a:buClr>
                <a:schemeClr val="accent2"/>
              </a:buClr>
              <a:buSzPts val="1400"/>
              <a:buNone/>
              <a:defRPr>
                <a:solidFill>
                  <a:schemeClr val="accent2"/>
                </a:solidFill>
              </a:defRPr>
            </a:lvl4pPr>
            <a:lvl5pPr lvl="4" rtl="0" algn="ctr">
              <a:spcBef>
                <a:spcPts val="0"/>
              </a:spcBef>
              <a:spcAft>
                <a:spcPts val="0"/>
              </a:spcAft>
              <a:buClr>
                <a:schemeClr val="accent2"/>
              </a:buClr>
              <a:buSzPts val="1400"/>
              <a:buNone/>
              <a:defRPr>
                <a:solidFill>
                  <a:schemeClr val="accent2"/>
                </a:solidFill>
              </a:defRPr>
            </a:lvl5pPr>
            <a:lvl6pPr lvl="5" rtl="0" algn="ctr">
              <a:spcBef>
                <a:spcPts val="0"/>
              </a:spcBef>
              <a:spcAft>
                <a:spcPts val="0"/>
              </a:spcAft>
              <a:buClr>
                <a:schemeClr val="accent2"/>
              </a:buClr>
              <a:buSzPts val="1400"/>
              <a:buNone/>
              <a:defRPr>
                <a:solidFill>
                  <a:schemeClr val="accent2"/>
                </a:solidFill>
              </a:defRPr>
            </a:lvl6pPr>
            <a:lvl7pPr lvl="6" rtl="0" algn="ctr">
              <a:spcBef>
                <a:spcPts val="0"/>
              </a:spcBef>
              <a:spcAft>
                <a:spcPts val="0"/>
              </a:spcAft>
              <a:buClr>
                <a:schemeClr val="accent2"/>
              </a:buClr>
              <a:buSzPts val="1400"/>
              <a:buNone/>
              <a:defRPr>
                <a:solidFill>
                  <a:schemeClr val="accent2"/>
                </a:solidFill>
              </a:defRPr>
            </a:lvl7pPr>
            <a:lvl8pPr lvl="7" rtl="0" algn="ctr">
              <a:spcBef>
                <a:spcPts val="0"/>
              </a:spcBef>
              <a:spcAft>
                <a:spcPts val="0"/>
              </a:spcAft>
              <a:buClr>
                <a:schemeClr val="accent2"/>
              </a:buClr>
              <a:buSzPts val="1400"/>
              <a:buNone/>
              <a:defRPr>
                <a:solidFill>
                  <a:schemeClr val="accent2"/>
                </a:solidFill>
              </a:defRPr>
            </a:lvl8pPr>
            <a:lvl9pPr lvl="8" rtl="0" algn="ctr">
              <a:spcBef>
                <a:spcPts val="0"/>
              </a:spcBef>
              <a:spcAft>
                <a:spcPts val="0"/>
              </a:spcAft>
              <a:buClr>
                <a:schemeClr val="accent2"/>
              </a:buClr>
              <a:buSzPts val="1400"/>
              <a:buNone/>
              <a:defRPr>
                <a:solidFill>
                  <a:schemeClr val="accent2"/>
                </a:solidFill>
              </a:defRPr>
            </a:lvl9pPr>
          </a:lstStyle>
          <a:p/>
        </p:txBody>
      </p:sp>
      <p:sp>
        <p:nvSpPr>
          <p:cNvPr id="1426" name="Google Shape;1426;p49"/>
          <p:cNvSpPr txBox="1"/>
          <p:nvPr>
            <p:ph idx="1" type="body"/>
          </p:nvPr>
        </p:nvSpPr>
        <p:spPr>
          <a:xfrm>
            <a:off x="131800" y="3657241"/>
            <a:ext cx="1489800" cy="490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1pPr>
            <a:lvl2pPr indent="-292100" lvl="1" marL="914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2pPr>
            <a:lvl3pPr indent="-292100" lvl="2" marL="1371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3pPr>
            <a:lvl4pPr indent="-292100" lvl="3" marL="1828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4pPr>
            <a:lvl5pPr indent="-292100" lvl="4" marL="22860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5pPr>
            <a:lvl6pPr indent="-292100" lvl="5" marL="2743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6pPr>
            <a:lvl7pPr indent="-292100" lvl="6" marL="3200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7pPr>
            <a:lvl8pPr indent="-292100" lvl="7" marL="3657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8pPr>
            <a:lvl9pPr indent="-292100" lvl="8" marL="4114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9pPr>
          </a:lstStyle>
          <a:p/>
        </p:txBody>
      </p:sp>
      <p:sp>
        <p:nvSpPr>
          <p:cNvPr id="1427" name="Google Shape;1427;p49"/>
          <p:cNvSpPr txBox="1"/>
          <p:nvPr>
            <p:ph idx="3" type="title"/>
          </p:nvPr>
        </p:nvSpPr>
        <p:spPr>
          <a:xfrm>
            <a:off x="1941350" y="2398750"/>
            <a:ext cx="14898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SemiBold"/>
              <a:buNone/>
              <a:defRPr sz="1200">
                <a:solidFill>
                  <a:schemeClr val="accent2"/>
                </a:solidFill>
                <a:latin typeface="Assistant SemiBold"/>
                <a:ea typeface="Assistant SemiBold"/>
                <a:cs typeface="Assistant SemiBold"/>
                <a:sym typeface="Assistant SemiBold"/>
              </a:defRPr>
            </a:lvl1pPr>
            <a:lvl2pPr lvl="1" rtl="0" algn="ctr">
              <a:spcBef>
                <a:spcPts val="0"/>
              </a:spcBef>
              <a:spcAft>
                <a:spcPts val="0"/>
              </a:spcAft>
              <a:buClr>
                <a:schemeClr val="accent2"/>
              </a:buClr>
              <a:buSzPts val="1400"/>
              <a:buNone/>
              <a:defRPr>
                <a:solidFill>
                  <a:schemeClr val="accent2"/>
                </a:solidFill>
              </a:defRPr>
            </a:lvl2pPr>
            <a:lvl3pPr lvl="2" rtl="0" algn="ctr">
              <a:spcBef>
                <a:spcPts val="0"/>
              </a:spcBef>
              <a:spcAft>
                <a:spcPts val="0"/>
              </a:spcAft>
              <a:buClr>
                <a:schemeClr val="accent2"/>
              </a:buClr>
              <a:buSzPts val="1400"/>
              <a:buNone/>
              <a:defRPr>
                <a:solidFill>
                  <a:schemeClr val="accent2"/>
                </a:solidFill>
              </a:defRPr>
            </a:lvl3pPr>
            <a:lvl4pPr lvl="3" rtl="0" algn="ctr">
              <a:spcBef>
                <a:spcPts val="0"/>
              </a:spcBef>
              <a:spcAft>
                <a:spcPts val="0"/>
              </a:spcAft>
              <a:buClr>
                <a:schemeClr val="accent2"/>
              </a:buClr>
              <a:buSzPts val="1400"/>
              <a:buNone/>
              <a:defRPr>
                <a:solidFill>
                  <a:schemeClr val="accent2"/>
                </a:solidFill>
              </a:defRPr>
            </a:lvl4pPr>
            <a:lvl5pPr lvl="4" rtl="0" algn="ctr">
              <a:spcBef>
                <a:spcPts val="0"/>
              </a:spcBef>
              <a:spcAft>
                <a:spcPts val="0"/>
              </a:spcAft>
              <a:buClr>
                <a:schemeClr val="accent2"/>
              </a:buClr>
              <a:buSzPts val="1400"/>
              <a:buNone/>
              <a:defRPr>
                <a:solidFill>
                  <a:schemeClr val="accent2"/>
                </a:solidFill>
              </a:defRPr>
            </a:lvl5pPr>
            <a:lvl6pPr lvl="5" rtl="0" algn="ctr">
              <a:spcBef>
                <a:spcPts val="0"/>
              </a:spcBef>
              <a:spcAft>
                <a:spcPts val="0"/>
              </a:spcAft>
              <a:buClr>
                <a:schemeClr val="accent2"/>
              </a:buClr>
              <a:buSzPts val="1400"/>
              <a:buNone/>
              <a:defRPr>
                <a:solidFill>
                  <a:schemeClr val="accent2"/>
                </a:solidFill>
              </a:defRPr>
            </a:lvl6pPr>
            <a:lvl7pPr lvl="6" rtl="0" algn="ctr">
              <a:spcBef>
                <a:spcPts val="0"/>
              </a:spcBef>
              <a:spcAft>
                <a:spcPts val="0"/>
              </a:spcAft>
              <a:buClr>
                <a:schemeClr val="accent2"/>
              </a:buClr>
              <a:buSzPts val="1400"/>
              <a:buNone/>
              <a:defRPr>
                <a:solidFill>
                  <a:schemeClr val="accent2"/>
                </a:solidFill>
              </a:defRPr>
            </a:lvl7pPr>
            <a:lvl8pPr lvl="7" rtl="0" algn="ctr">
              <a:spcBef>
                <a:spcPts val="0"/>
              </a:spcBef>
              <a:spcAft>
                <a:spcPts val="0"/>
              </a:spcAft>
              <a:buClr>
                <a:schemeClr val="accent2"/>
              </a:buClr>
              <a:buSzPts val="1400"/>
              <a:buNone/>
              <a:defRPr>
                <a:solidFill>
                  <a:schemeClr val="accent2"/>
                </a:solidFill>
              </a:defRPr>
            </a:lvl8pPr>
            <a:lvl9pPr lvl="8" rtl="0" algn="ctr">
              <a:spcBef>
                <a:spcPts val="0"/>
              </a:spcBef>
              <a:spcAft>
                <a:spcPts val="0"/>
              </a:spcAft>
              <a:buClr>
                <a:schemeClr val="accent2"/>
              </a:buClr>
              <a:buSzPts val="1400"/>
              <a:buNone/>
              <a:defRPr>
                <a:solidFill>
                  <a:schemeClr val="accent2"/>
                </a:solidFill>
              </a:defRPr>
            </a:lvl9pPr>
          </a:lstStyle>
          <a:p/>
        </p:txBody>
      </p:sp>
      <p:sp>
        <p:nvSpPr>
          <p:cNvPr id="1428" name="Google Shape;1428;p49"/>
          <p:cNvSpPr txBox="1"/>
          <p:nvPr>
            <p:ph idx="4" type="body"/>
          </p:nvPr>
        </p:nvSpPr>
        <p:spPr>
          <a:xfrm>
            <a:off x="1941350" y="2854050"/>
            <a:ext cx="1489800" cy="490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1pPr>
            <a:lvl2pPr indent="-292100" lvl="1" marL="914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2pPr>
            <a:lvl3pPr indent="-292100" lvl="2" marL="1371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3pPr>
            <a:lvl4pPr indent="-292100" lvl="3" marL="1828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4pPr>
            <a:lvl5pPr indent="-292100" lvl="4" marL="22860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5pPr>
            <a:lvl6pPr indent="-292100" lvl="5" marL="2743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6pPr>
            <a:lvl7pPr indent="-292100" lvl="6" marL="3200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7pPr>
            <a:lvl8pPr indent="-292100" lvl="7" marL="3657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8pPr>
            <a:lvl9pPr indent="-292100" lvl="8" marL="4114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9pPr>
          </a:lstStyle>
          <a:p/>
        </p:txBody>
      </p:sp>
      <p:sp>
        <p:nvSpPr>
          <p:cNvPr id="1429" name="Google Shape;1429;p49"/>
          <p:cNvSpPr txBox="1"/>
          <p:nvPr>
            <p:ph idx="5" type="title"/>
          </p:nvPr>
        </p:nvSpPr>
        <p:spPr>
          <a:xfrm>
            <a:off x="3693625" y="2941850"/>
            <a:ext cx="14898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SemiBold"/>
              <a:buNone/>
              <a:defRPr sz="1200">
                <a:solidFill>
                  <a:schemeClr val="accent2"/>
                </a:solidFill>
                <a:latin typeface="Assistant SemiBold"/>
                <a:ea typeface="Assistant SemiBold"/>
                <a:cs typeface="Assistant SemiBold"/>
                <a:sym typeface="Assistant SemiBold"/>
              </a:defRPr>
            </a:lvl1pPr>
            <a:lvl2pPr lvl="1" rtl="0" algn="ctr">
              <a:spcBef>
                <a:spcPts val="0"/>
              </a:spcBef>
              <a:spcAft>
                <a:spcPts val="0"/>
              </a:spcAft>
              <a:buClr>
                <a:schemeClr val="accent2"/>
              </a:buClr>
              <a:buSzPts val="1400"/>
              <a:buNone/>
              <a:defRPr>
                <a:solidFill>
                  <a:schemeClr val="accent2"/>
                </a:solidFill>
              </a:defRPr>
            </a:lvl2pPr>
            <a:lvl3pPr lvl="2" rtl="0" algn="ctr">
              <a:spcBef>
                <a:spcPts val="0"/>
              </a:spcBef>
              <a:spcAft>
                <a:spcPts val="0"/>
              </a:spcAft>
              <a:buClr>
                <a:schemeClr val="accent2"/>
              </a:buClr>
              <a:buSzPts val="1400"/>
              <a:buNone/>
              <a:defRPr>
                <a:solidFill>
                  <a:schemeClr val="accent2"/>
                </a:solidFill>
              </a:defRPr>
            </a:lvl3pPr>
            <a:lvl4pPr lvl="3" rtl="0" algn="ctr">
              <a:spcBef>
                <a:spcPts val="0"/>
              </a:spcBef>
              <a:spcAft>
                <a:spcPts val="0"/>
              </a:spcAft>
              <a:buClr>
                <a:schemeClr val="accent2"/>
              </a:buClr>
              <a:buSzPts val="1400"/>
              <a:buNone/>
              <a:defRPr>
                <a:solidFill>
                  <a:schemeClr val="accent2"/>
                </a:solidFill>
              </a:defRPr>
            </a:lvl4pPr>
            <a:lvl5pPr lvl="4" rtl="0" algn="ctr">
              <a:spcBef>
                <a:spcPts val="0"/>
              </a:spcBef>
              <a:spcAft>
                <a:spcPts val="0"/>
              </a:spcAft>
              <a:buClr>
                <a:schemeClr val="accent2"/>
              </a:buClr>
              <a:buSzPts val="1400"/>
              <a:buNone/>
              <a:defRPr>
                <a:solidFill>
                  <a:schemeClr val="accent2"/>
                </a:solidFill>
              </a:defRPr>
            </a:lvl5pPr>
            <a:lvl6pPr lvl="5" rtl="0" algn="ctr">
              <a:spcBef>
                <a:spcPts val="0"/>
              </a:spcBef>
              <a:spcAft>
                <a:spcPts val="0"/>
              </a:spcAft>
              <a:buClr>
                <a:schemeClr val="accent2"/>
              </a:buClr>
              <a:buSzPts val="1400"/>
              <a:buNone/>
              <a:defRPr>
                <a:solidFill>
                  <a:schemeClr val="accent2"/>
                </a:solidFill>
              </a:defRPr>
            </a:lvl6pPr>
            <a:lvl7pPr lvl="6" rtl="0" algn="ctr">
              <a:spcBef>
                <a:spcPts val="0"/>
              </a:spcBef>
              <a:spcAft>
                <a:spcPts val="0"/>
              </a:spcAft>
              <a:buClr>
                <a:schemeClr val="accent2"/>
              </a:buClr>
              <a:buSzPts val="1400"/>
              <a:buNone/>
              <a:defRPr>
                <a:solidFill>
                  <a:schemeClr val="accent2"/>
                </a:solidFill>
              </a:defRPr>
            </a:lvl7pPr>
            <a:lvl8pPr lvl="7" rtl="0" algn="ctr">
              <a:spcBef>
                <a:spcPts val="0"/>
              </a:spcBef>
              <a:spcAft>
                <a:spcPts val="0"/>
              </a:spcAft>
              <a:buClr>
                <a:schemeClr val="accent2"/>
              </a:buClr>
              <a:buSzPts val="1400"/>
              <a:buNone/>
              <a:defRPr>
                <a:solidFill>
                  <a:schemeClr val="accent2"/>
                </a:solidFill>
              </a:defRPr>
            </a:lvl8pPr>
            <a:lvl9pPr lvl="8" rtl="0" algn="ctr">
              <a:spcBef>
                <a:spcPts val="0"/>
              </a:spcBef>
              <a:spcAft>
                <a:spcPts val="0"/>
              </a:spcAft>
              <a:buClr>
                <a:schemeClr val="accent2"/>
              </a:buClr>
              <a:buSzPts val="1400"/>
              <a:buNone/>
              <a:defRPr>
                <a:solidFill>
                  <a:schemeClr val="accent2"/>
                </a:solidFill>
              </a:defRPr>
            </a:lvl9pPr>
          </a:lstStyle>
          <a:p/>
        </p:txBody>
      </p:sp>
      <p:sp>
        <p:nvSpPr>
          <p:cNvPr id="1430" name="Google Shape;1430;p49"/>
          <p:cNvSpPr txBox="1"/>
          <p:nvPr>
            <p:ph idx="6" type="body"/>
          </p:nvPr>
        </p:nvSpPr>
        <p:spPr>
          <a:xfrm>
            <a:off x="3693625" y="3397150"/>
            <a:ext cx="1489800" cy="490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1pPr>
            <a:lvl2pPr indent="-292100" lvl="1" marL="914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2pPr>
            <a:lvl3pPr indent="-292100" lvl="2" marL="1371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3pPr>
            <a:lvl4pPr indent="-292100" lvl="3" marL="1828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4pPr>
            <a:lvl5pPr indent="-292100" lvl="4" marL="22860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5pPr>
            <a:lvl6pPr indent="-292100" lvl="5" marL="2743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6pPr>
            <a:lvl7pPr indent="-292100" lvl="6" marL="3200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7pPr>
            <a:lvl8pPr indent="-292100" lvl="7" marL="3657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8pPr>
            <a:lvl9pPr indent="-292100" lvl="8" marL="4114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9pPr>
          </a:lstStyle>
          <a:p/>
        </p:txBody>
      </p:sp>
      <p:sp>
        <p:nvSpPr>
          <p:cNvPr id="1431" name="Google Shape;1431;p49"/>
          <p:cNvSpPr txBox="1"/>
          <p:nvPr>
            <p:ph idx="7" type="title"/>
          </p:nvPr>
        </p:nvSpPr>
        <p:spPr>
          <a:xfrm>
            <a:off x="5483150" y="3344550"/>
            <a:ext cx="14898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SemiBold"/>
              <a:buNone/>
              <a:defRPr sz="1200">
                <a:solidFill>
                  <a:schemeClr val="accent2"/>
                </a:solidFill>
                <a:latin typeface="Assistant SemiBold"/>
                <a:ea typeface="Assistant SemiBold"/>
                <a:cs typeface="Assistant SemiBold"/>
                <a:sym typeface="Assistant SemiBold"/>
              </a:defRPr>
            </a:lvl1pPr>
            <a:lvl2pPr lvl="1" rtl="0" algn="ctr">
              <a:spcBef>
                <a:spcPts val="0"/>
              </a:spcBef>
              <a:spcAft>
                <a:spcPts val="0"/>
              </a:spcAft>
              <a:buClr>
                <a:schemeClr val="accent2"/>
              </a:buClr>
              <a:buSzPts val="1400"/>
              <a:buNone/>
              <a:defRPr>
                <a:solidFill>
                  <a:schemeClr val="accent2"/>
                </a:solidFill>
              </a:defRPr>
            </a:lvl2pPr>
            <a:lvl3pPr lvl="2" rtl="0" algn="ctr">
              <a:spcBef>
                <a:spcPts val="0"/>
              </a:spcBef>
              <a:spcAft>
                <a:spcPts val="0"/>
              </a:spcAft>
              <a:buClr>
                <a:schemeClr val="accent2"/>
              </a:buClr>
              <a:buSzPts val="1400"/>
              <a:buNone/>
              <a:defRPr>
                <a:solidFill>
                  <a:schemeClr val="accent2"/>
                </a:solidFill>
              </a:defRPr>
            </a:lvl3pPr>
            <a:lvl4pPr lvl="3" rtl="0" algn="ctr">
              <a:spcBef>
                <a:spcPts val="0"/>
              </a:spcBef>
              <a:spcAft>
                <a:spcPts val="0"/>
              </a:spcAft>
              <a:buClr>
                <a:schemeClr val="accent2"/>
              </a:buClr>
              <a:buSzPts val="1400"/>
              <a:buNone/>
              <a:defRPr>
                <a:solidFill>
                  <a:schemeClr val="accent2"/>
                </a:solidFill>
              </a:defRPr>
            </a:lvl4pPr>
            <a:lvl5pPr lvl="4" rtl="0" algn="ctr">
              <a:spcBef>
                <a:spcPts val="0"/>
              </a:spcBef>
              <a:spcAft>
                <a:spcPts val="0"/>
              </a:spcAft>
              <a:buClr>
                <a:schemeClr val="accent2"/>
              </a:buClr>
              <a:buSzPts val="1400"/>
              <a:buNone/>
              <a:defRPr>
                <a:solidFill>
                  <a:schemeClr val="accent2"/>
                </a:solidFill>
              </a:defRPr>
            </a:lvl5pPr>
            <a:lvl6pPr lvl="5" rtl="0" algn="ctr">
              <a:spcBef>
                <a:spcPts val="0"/>
              </a:spcBef>
              <a:spcAft>
                <a:spcPts val="0"/>
              </a:spcAft>
              <a:buClr>
                <a:schemeClr val="accent2"/>
              </a:buClr>
              <a:buSzPts val="1400"/>
              <a:buNone/>
              <a:defRPr>
                <a:solidFill>
                  <a:schemeClr val="accent2"/>
                </a:solidFill>
              </a:defRPr>
            </a:lvl6pPr>
            <a:lvl7pPr lvl="6" rtl="0" algn="ctr">
              <a:spcBef>
                <a:spcPts val="0"/>
              </a:spcBef>
              <a:spcAft>
                <a:spcPts val="0"/>
              </a:spcAft>
              <a:buClr>
                <a:schemeClr val="accent2"/>
              </a:buClr>
              <a:buSzPts val="1400"/>
              <a:buNone/>
              <a:defRPr>
                <a:solidFill>
                  <a:schemeClr val="accent2"/>
                </a:solidFill>
              </a:defRPr>
            </a:lvl7pPr>
            <a:lvl8pPr lvl="7" rtl="0" algn="ctr">
              <a:spcBef>
                <a:spcPts val="0"/>
              </a:spcBef>
              <a:spcAft>
                <a:spcPts val="0"/>
              </a:spcAft>
              <a:buClr>
                <a:schemeClr val="accent2"/>
              </a:buClr>
              <a:buSzPts val="1400"/>
              <a:buNone/>
              <a:defRPr>
                <a:solidFill>
                  <a:schemeClr val="accent2"/>
                </a:solidFill>
              </a:defRPr>
            </a:lvl8pPr>
            <a:lvl9pPr lvl="8" rtl="0" algn="ctr">
              <a:spcBef>
                <a:spcPts val="0"/>
              </a:spcBef>
              <a:spcAft>
                <a:spcPts val="0"/>
              </a:spcAft>
              <a:buClr>
                <a:schemeClr val="accent2"/>
              </a:buClr>
              <a:buSzPts val="1400"/>
              <a:buNone/>
              <a:defRPr>
                <a:solidFill>
                  <a:schemeClr val="accent2"/>
                </a:solidFill>
              </a:defRPr>
            </a:lvl9pPr>
          </a:lstStyle>
          <a:p/>
        </p:txBody>
      </p:sp>
      <p:sp>
        <p:nvSpPr>
          <p:cNvPr id="1432" name="Google Shape;1432;p49"/>
          <p:cNvSpPr txBox="1"/>
          <p:nvPr>
            <p:ph idx="8" type="body"/>
          </p:nvPr>
        </p:nvSpPr>
        <p:spPr>
          <a:xfrm>
            <a:off x="5483150" y="3799850"/>
            <a:ext cx="1489800" cy="490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1pPr>
            <a:lvl2pPr indent="-292100" lvl="1" marL="914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2pPr>
            <a:lvl3pPr indent="-292100" lvl="2" marL="1371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3pPr>
            <a:lvl4pPr indent="-292100" lvl="3" marL="1828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4pPr>
            <a:lvl5pPr indent="-292100" lvl="4" marL="22860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5pPr>
            <a:lvl6pPr indent="-292100" lvl="5" marL="2743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6pPr>
            <a:lvl7pPr indent="-292100" lvl="6" marL="3200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7pPr>
            <a:lvl8pPr indent="-292100" lvl="7" marL="3657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8pPr>
            <a:lvl9pPr indent="-292100" lvl="8" marL="4114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9pPr>
          </a:lstStyle>
          <a:p/>
        </p:txBody>
      </p:sp>
      <p:sp>
        <p:nvSpPr>
          <p:cNvPr id="1433" name="Google Shape;1433;p49"/>
          <p:cNvSpPr txBox="1"/>
          <p:nvPr>
            <p:ph idx="9" type="title"/>
          </p:nvPr>
        </p:nvSpPr>
        <p:spPr>
          <a:xfrm>
            <a:off x="7299936" y="2398750"/>
            <a:ext cx="14898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SemiBold"/>
              <a:buNone/>
              <a:defRPr sz="1200">
                <a:solidFill>
                  <a:schemeClr val="accent2"/>
                </a:solidFill>
                <a:latin typeface="Assistant SemiBold"/>
                <a:ea typeface="Assistant SemiBold"/>
                <a:cs typeface="Assistant SemiBold"/>
                <a:sym typeface="Assistant SemiBold"/>
              </a:defRPr>
            </a:lvl1pPr>
            <a:lvl2pPr lvl="1" rtl="0" algn="ctr">
              <a:spcBef>
                <a:spcPts val="0"/>
              </a:spcBef>
              <a:spcAft>
                <a:spcPts val="0"/>
              </a:spcAft>
              <a:buClr>
                <a:schemeClr val="accent2"/>
              </a:buClr>
              <a:buSzPts val="1400"/>
              <a:buNone/>
              <a:defRPr>
                <a:solidFill>
                  <a:schemeClr val="accent2"/>
                </a:solidFill>
              </a:defRPr>
            </a:lvl2pPr>
            <a:lvl3pPr lvl="2" rtl="0" algn="ctr">
              <a:spcBef>
                <a:spcPts val="0"/>
              </a:spcBef>
              <a:spcAft>
                <a:spcPts val="0"/>
              </a:spcAft>
              <a:buClr>
                <a:schemeClr val="accent2"/>
              </a:buClr>
              <a:buSzPts val="1400"/>
              <a:buNone/>
              <a:defRPr>
                <a:solidFill>
                  <a:schemeClr val="accent2"/>
                </a:solidFill>
              </a:defRPr>
            </a:lvl3pPr>
            <a:lvl4pPr lvl="3" rtl="0" algn="ctr">
              <a:spcBef>
                <a:spcPts val="0"/>
              </a:spcBef>
              <a:spcAft>
                <a:spcPts val="0"/>
              </a:spcAft>
              <a:buClr>
                <a:schemeClr val="accent2"/>
              </a:buClr>
              <a:buSzPts val="1400"/>
              <a:buNone/>
              <a:defRPr>
                <a:solidFill>
                  <a:schemeClr val="accent2"/>
                </a:solidFill>
              </a:defRPr>
            </a:lvl4pPr>
            <a:lvl5pPr lvl="4" rtl="0" algn="ctr">
              <a:spcBef>
                <a:spcPts val="0"/>
              </a:spcBef>
              <a:spcAft>
                <a:spcPts val="0"/>
              </a:spcAft>
              <a:buClr>
                <a:schemeClr val="accent2"/>
              </a:buClr>
              <a:buSzPts val="1400"/>
              <a:buNone/>
              <a:defRPr>
                <a:solidFill>
                  <a:schemeClr val="accent2"/>
                </a:solidFill>
              </a:defRPr>
            </a:lvl5pPr>
            <a:lvl6pPr lvl="5" rtl="0" algn="ctr">
              <a:spcBef>
                <a:spcPts val="0"/>
              </a:spcBef>
              <a:spcAft>
                <a:spcPts val="0"/>
              </a:spcAft>
              <a:buClr>
                <a:schemeClr val="accent2"/>
              </a:buClr>
              <a:buSzPts val="1400"/>
              <a:buNone/>
              <a:defRPr>
                <a:solidFill>
                  <a:schemeClr val="accent2"/>
                </a:solidFill>
              </a:defRPr>
            </a:lvl6pPr>
            <a:lvl7pPr lvl="6" rtl="0" algn="ctr">
              <a:spcBef>
                <a:spcPts val="0"/>
              </a:spcBef>
              <a:spcAft>
                <a:spcPts val="0"/>
              </a:spcAft>
              <a:buClr>
                <a:schemeClr val="accent2"/>
              </a:buClr>
              <a:buSzPts val="1400"/>
              <a:buNone/>
              <a:defRPr>
                <a:solidFill>
                  <a:schemeClr val="accent2"/>
                </a:solidFill>
              </a:defRPr>
            </a:lvl7pPr>
            <a:lvl8pPr lvl="7" rtl="0" algn="ctr">
              <a:spcBef>
                <a:spcPts val="0"/>
              </a:spcBef>
              <a:spcAft>
                <a:spcPts val="0"/>
              </a:spcAft>
              <a:buClr>
                <a:schemeClr val="accent2"/>
              </a:buClr>
              <a:buSzPts val="1400"/>
              <a:buNone/>
              <a:defRPr>
                <a:solidFill>
                  <a:schemeClr val="accent2"/>
                </a:solidFill>
              </a:defRPr>
            </a:lvl8pPr>
            <a:lvl9pPr lvl="8" rtl="0" algn="ctr">
              <a:spcBef>
                <a:spcPts val="0"/>
              </a:spcBef>
              <a:spcAft>
                <a:spcPts val="0"/>
              </a:spcAft>
              <a:buClr>
                <a:schemeClr val="accent2"/>
              </a:buClr>
              <a:buSzPts val="1400"/>
              <a:buNone/>
              <a:defRPr>
                <a:solidFill>
                  <a:schemeClr val="accent2"/>
                </a:solidFill>
              </a:defRPr>
            </a:lvl9pPr>
          </a:lstStyle>
          <a:p/>
        </p:txBody>
      </p:sp>
      <p:sp>
        <p:nvSpPr>
          <p:cNvPr id="1434" name="Google Shape;1434;p49"/>
          <p:cNvSpPr txBox="1"/>
          <p:nvPr>
            <p:ph idx="13" type="body"/>
          </p:nvPr>
        </p:nvSpPr>
        <p:spPr>
          <a:xfrm>
            <a:off x="7299937" y="2854050"/>
            <a:ext cx="1489800" cy="490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1pPr>
            <a:lvl2pPr indent="-292100" lvl="1" marL="914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2pPr>
            <a:lvl3pPr indent="-292100" lvl="2" marL="1371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3pPr>
            <a:lvl4pPr indent="-292100" lvl="3" marL="1828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4pPr>
            <a:lvl5pPr indent="-292100" lvl="4" marL="22860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5pPr>
            <a:lvl6pPr indent="-292100" lvl="5" marL="27432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6pPr>
            <a:lvl7pPr indent="-292100" lvl="6" marL="32004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7pPr>
            <a:lvl8pPr indent="-292100" lvl="7" marL="36576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8pPr>
            <a:lvl9pPr indent="-292100" lvl="8" marL="4114800" rtl="0" algn="ctr">
              <a:spcBef>
                <a:spcPts val="0"/>
              </a:spcBef>
              <a:spcAft>
                <a:spcPts val="0"/>
              </a:spcAft>
              <a:buClr>
                <a:srgbClr val="272D3A"/>
              </a:buClr>
              <a:buSzPts val="1000"/>
              <a:buFont typeface="Assistant"/>
              <a:buChar char="■"/>
              <a:defRPr sz="1000">
                <a:solidFill>
                  <a:srgbClr val="272D3A"/>
                </a:solidFill>
                <a:latin typeface="Assistant"/>
                <a:ea typeface="Assistant"/>
                <a:cs typeface="Assistant"/>
                <a:sym typeface="Assistant"/>
              </a:defRPr>
            </a:lvl9pPr>
          </a:lstStyle>
          <a:p/>
        </p:txBody>
      </p:sp>
      <p:sp>
        <p:nvSpPr>
          <p:cNvPr id="1435" name="Google Shape;1435;p49"/>
          <p:cNvSpPr txBox="1"/>
          <p:nvPr>
            <p:ph idx="14"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436" name="Google Shape;1436;p49"/>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 Customer Journey  ">
  <p:cSld name="TITLE_AND_BODY_26_1_1">
    <p:spTree>
      <p:nvGrpSpPr>
        <p:cNvPr id="1437" name="Shape 1437"/>
        <p:cNvGrpSpPr/>
        <p:nvPr/>
      </p:nvGrpSpPr>
      <p:grpSpPr>
        <a:xfrm>
          <a:off x="0" y="0"/>
          <a:ext cx="0" cy="0"/>
          <a:chOff x="0" y="0"/>
          <a:chExt cx="0" cy="0"/>
        </a:xfrm>
      </p:grpSpPr>
      <p:sp>
        <p:nvSpPr>
          <p:cNvPr id="1438" name="Google Shape;1438;p50"/>
          <p:cNvSpPr txBox="1"/>
          <p:nvPr>
            <p:ph idx="1" type="body"/>
          </p:nvPr>
        </p:nvSpPr>
        <p:spPr>
          <a:xfrm>
            <a:off x="4114421" y="4125050"/>
            <a:ext cx="1273500" cy="565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439" name="Google Shape;1439;p50"/>
          <p:cNvSpPr txBox="1"/>
          <p:nvPr>
            <p:ph idx="2" type="body"/>
          </p:nvPr>
        </p:nvSpPr>
        <p:spPr>
          <a:xfrm>
            <a:off x="7569071" y="1925288"/>
            <a:ext cx="1273500" cy="565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440" name="Google Shape;1440;p50"/>
          <p:cNvSpPr txBox="1"/>
          <p:nvPr>
            <p:ph idx="3" type="body"/>
          </p:nvPr>
        </p:nvSpPr>
        <p:spPr>
          <a:xfrm>
            <a:off x="3059846" y="1170688"/>
            <a:ext cx="1273500" cy="565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441" name="Google Shape;1441;p50"/>
          <p:cNvSpPr txBox="1"/>
          <p:nvPr>
            <p:ph idx="4" type="body"/>
          </p:nvPr>
        </p:nvSpPr>
        <p:spPr>
          <a:xfrm>
            <a:off x="5314459" y="1553250"/>
            <a:ext cx="1273500" cy="565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442" name="Google Shape;1442;p50"/>
          <p:cNvSpPr txBox="1"/>
          <p:nvPr>
            <p:ph idx="5" type="body"/>
          </p:nvPr>
        </p:nvSpPr>
        <p:spPr>
          <a:xfrm>
            <a:off x="1722621" y="3801200"/>
            <a:ext cx="1273500" cy="565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443" name="Google Shape;1443;p50"/>
          <p:cNvSpPr txBox="1"/>
          <p:nvPr>
            <p:ph type="title"/>
          </p:nvPr>
        </p:nvSpPr>
        <p:spPr>
          <a:xfrm>
            <a:off x="7569050" y="1534138"/>
            <a:ext cx="1273500" cy="38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444" name="Google Shape;1444;p5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45" name="Google Shape;1445;p50"/>
          <p:cNvSpPr txBox="1"/>
          <p:nvPr>
            <p:ph idx="6"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446" name="Google Shape;1446;p50"/>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447" name="Google Shape;1447;p50"/>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448" name="Google Shape;1448;p50"/>
          <p:cNvSpPr/>
          <p:nvPr/>
        </p:nvSpPr>
        <p:spPr>
          <a:xfrm rot="10800000">
            <a:off x="6470925" y="1737450"/>
            <a:ext cx="1055700" cy="1014600"/>
          </a:xfrm>
          <a:prstGeom prst="ellipse">
            <a:avLst/>
          </a:prstGeom>
          <a:noFill/>
          <a:ln cap="flat" cmpd="sng" w="28575">
            <a:solidFill>
              <a:schemeClr val="accent2"/>
            </a:solidFill>
            <a:prstDash val="dash"/>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0"/>
          <p:cNvSpPr/>
          <p:nvPr/>
        </p:nvSpPr>
        <p:spPr>
          <a:xfrm>
            <a:off x="6128213" y="2221225"/>
            <a:ext cx="1743000" cy="77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0"/>
          <p:cNvSpPr/>
          <p:nvPr/>
        </p:nvSpPr>
        <p:spPr>
          <a:xfrm rot="10800000">
            <a:off x="4216275" y="1211550"/>
            <a:ext cx="1058700" cy="981900"/>
          </a:xfrm>
          <a:prstGeom prst="ellipse">
            <a:avLst/>
          </a:prstGeom>
          <a:noFill/>
          <a:ln cap="flat" cmpd="sng" w="28575">
            <a:solidFill>
              <a:schemeClr val="accent2"/>
            </a:solidFill>
            <a:prstDash val="dash"/>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0"/>
          <p:cNvSpPr/>
          <p:nvPr/>
        </p:nvSpPr>
        <p:spPr>
          <a:xfrm>
            <a:off x="3875275" y="1668450"/>
            <a:ext cx="1743000" cy="77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0"/>
          <p:cNvSpPr/>
          <p:nvPr/>
        </p:nvSpPr>
        <p:spPr>
          <a:xfrm rot="10800000">
            <a:off x="1932450" y="761775"/>
            <a:ext cx="1122600" cy="1032600"/>
          </a:xfrm>
          <a:prstGeom prst="ellipse">
            <a:avLst/>
          </a:prstGeom>
          <a:noFill/>
          <a:ln cap="flat" cmpd="sng" w="28575">
            <a:solidFill>
              <a:schemeClr val="accent2"/>
            </a:solidFill>
            <a:prstDash val="dash"/>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0"/>
          <p:cNvSpPr/>
          <p:nvPr/>
        </p:nvSpPr>
        <p:spPr>
          <a:xfrm>
            <a:off x="1622325" y="1253575"/>
            <a:ext cx="1743000" cy="77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0"/>
          <p:cNvSpPr/>
          <p:nvPr/>
        </p:nvSpPr>
        <p:spPr>
          <a:xfrm>
            <a:off x="5345150" y="3627325"/>
            <a:ext cx="1055100" cy="981900"/>
          </a:xfrm>
          <a:prstGeom prst="ellipse">
            <a:avLst/>
          </a:prstGeom>
          <a:noFill/>
          <a:ln cap="flat" cmpd="sng" w="28575">
            <a:solidFill>
              <a:srgbClr val="CCECF8"/>
            </a:solidFill>
            <a:prstDash val="dash"/>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0"/>
          <p:cNvSpPr/>
          <p:nvPr/>
        </p:nvSpPr>
        <p:spPr>
          <a:xfrm rot="10800000">
            <a:off x="5001200" y="3364650"/>
            <a:ext cx="1743000" cy="77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0"/>
          <p:cNvSpPr/>
          <p:nvPr/>
        </p:nvSpPr>
        <p:spPr>
          <a:xfrm>
            <a:off x="3092175" y="3240950"/>
            <a:ext cx="1055100" cy="934500"/>
          </a:xfrm>
          <a:prstGeom prst="ellipse">
            <a:avLst/>
          </a:prstGeom>
          <a:noFill/>
          <a:ln cap="flat" cmpd="sng" w="28575">
            <a:solidFill>
              <a:srgbClr val="CCECF8"/>
            </a:solidFill>
            <a:prstDash val="dash"/>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0"/>
          <p:cNvSpPr/>
          <p:nvPr/>
        </p:nvSpPr>
        <p:spPr>
          <a:xfrm rot="10800000">
            <a:off x="2747550" y="2938675"/>
            <a:ext cx="1743000" cy="77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0"/>
          <p:cNvSpPr/>
          <p:nvPr/>
        </p:nvSpPr>
        <p:spPr>
          <a:xfrm>
            <a:off x="840450" y="2586513"/>
            <a:ext cx="1055100" cy="1055100"/>
          </a:xfrm>
          <a:prstGeom prst="ellipse">
            <a:avLst/>
          </a:prstGeom>
          <a:noFill/>
          <a:ln cap="flat" cmpd="sng" w="28575">
            <a:solidFill>
              <a:srgbClr val="CCECF8"/>
            </a:solidFill>
            <a:prstDash val="dash"/>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0"/>
          <p:cNvSpPr/>
          <p:nvPr/>
        </p:nvSpPr>
        <p:spPr>
          <a:xfrm rot="10800000">
            <a:off x="493900" y="2382675"/>
            <a:ext cx="1743000" cy="77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0"/>
          <p:cNvSpPr/>
          <p:nvPr/>
        </p:nvSpPr>
        <p:spPr>
          <a:xfrm>
            <a:off x="1930275" y="1315050"/>
            <a:ext cx="1127100" cy="1127400"/>
          </a:xfrm>
          <a:prstGeom prst="ellipse">
            <a:avLst/>
          </a:prstGeom>
          <a:no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0"/>
          <p:cNvSpPr/>
          <p:nvPr/>
        </p:nvSpPr>
        <p:spPr>
          <a:xfrm>
            <a:off x="1622325" y="1865700"/>
            <a:ext cx="1743000" cy="72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0"/>
          <p:cNvSpPr/>
          <p:nvPr/>
        </p:nvSpPr>
        <p:spPr>
          <a:xfrm>
            <a:off x="2067905" y="883900"/>
            <a:ext cx="852000" cy="852000"/>
          </a:xfrm>
          <a:prstGeom prst="ellipse">
            <a:avLst/>
          </a:prstGeom>
          <a:solidFill>
            <a:schemeClr val="lt1"/>
          </a:solidFill>
          <a:ln cap="flat" cmpd="sng" w="762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0"/>
          <p:cNvSpPr/>
          <p:nvPr/>
        </p:nvSpPr>
        <p:spPr>
          <a:xfrm>
            <a:off x="4181750" y="1790338"/>
            <a:ext cx="1127100" cy="1127400"/>
          </a:xfrm>
          <a:prstGeom prst="ellipse">
            <a:avLst/>
          </a:prstGeom>
          <a:solidFill>
            <a:schemeClr val="lt1"/>
          </a:solid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0"/>
          <p:cNvSpPr/>
          <p:nvPr/>
        </p:nvSpPr>
        <p:spPr>
          <a:xfrm>
            <a:off x="4026200" y="2340798"/>
            <a:ext cx="1743000" cy="72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0"/>
          <p:cNvSpPr/>
          <p:nvPr/>
        </p:nvSpPr>
        <p:spPr>
          <a:xfrm>
            <a:off x="6436200" y="2261000"/>
            <a:ext cx="1127100" cy="1127400"/>
          </a:xfrm>
          <a:prstGeom prst="ellipse">
            <a:avLst/>
          </a:prstGeom>
          <a:no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0"/>
          <p:cNvSpPr/>
          <p:nvPr/>
        </p:nvSpPr>
        <p:spPr>
          <a:xfrm>
            <a:off x="6128250" y="2811450"/>
            <a:ext cx="1743000" cy="72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0"/>
          <p:cNvSpPr/>
          <p:nvPr/>
        </p:nvSpPr>
        <p:spPr>
          <a:xfrm rot="10800000">
            <a:off x="803175" y="2061438"/>
            <a:ext cx="1127100" cy="1127400"/>
          </a:xfrm>
          <a:prstGeom prst="ellipse">
            <a:avLst/>
          </a:prstGeom>
          <a:noFill/>
          <a:ln cap="flat" cmpd="sng" w="114300">
            <a:solidFill>
              <a:srgbClr val="CCEC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0"/>
          <p:cNvSpPr/>
          <p:nvPr/>
        </p:nvSpPr>
        <p:spPr>
          <a:xfrm rot="10800000">
            <a:off x="319800" y="1939550"/>
            <a:ext cx="1743000" cy="72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9" name="Google Shape;1469;p50"/>
          <p:cNvCxnSpPr/>
          <p:nvPr/>
        </p:nvCxnSpPr>
        <p:spPr>
          <a:xfrm>
            <a:off x="1930075" y="1858600"/>
            <a:ext cx="0" cy="812700"/>
          </a:xfrm>
          <a:prstGeom prst="straightConnector1">
            <a:avLst/>
          </a:prstGeom>
          <a:noFill/>
          <a:ln cap="flat" cmpd="sng" w="114300">
            <a:solidFill>
              <a:srgbClr val="D5ECF5"/>
            </a:solidFill>
            <a:prstDash val="solid"/>
            <a:round/>
            <a:headEnd len="med" w="med" type="none"/>
            <a:tailEnd len="med" w="med" type="none"/>
          </a:ln>
        </p:spPr>
      </p:cxnSp>
      <p:sp>
        <p:nvSpPr>
          <p:cNvPr id="1470" name="Google Shape;1470;p50"/>
          <p:cNvSpPr/>
          <p:nvPr/>
        </p:nvSpPr>
        <p:spPr>
          <a:xfrm>
            <a:off x="4319305" y="1324812"/>
            <a:ext cx="852000" cy="852000"/>
          </a:xfrm>
          <a:prstGeom prst="ellipse">
            <a:avLst/>
          </a:prstGeom>
          <a:solidFill>
            <a:schemeClr val="lt1"/>
          </a:solidFill>
          <a:ln cap="flat" cmpd="sng" w="762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0"/>
          <p:cNvSpPr/>
          <p:nvPr/>
        </p:nvSpPr>
        <p:spPr>
          <a:xfrm>
            <a:off x="940726" y="2675504"/>
            <a:ext cx="852000" cy="852000"/>
          </a:xfrm>
          <a:prstGeom prst="ellipse">
            <a:avLst/>
          </a:prstGeom>
          <a:solidFill>
            <a:schemeClr val="lt1"/>
          </a:solidFill>
          <a:ln cap="flat" cmpd="sng" w="76200">
            <a:solidFill>
              <a:srgbClr val="CCECF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0"/>
          <p:cNvSpPr/>
          <p:nvPr/>
        </p:nvSpPr>
        <p:spPr>
          <a:xfrm>
            <a:off x="6573755" y="1862150"/>
            <a:ext cx="852000" cy="852000"/>
          </a:xfrm>
          <a:prstGeom prst="ellipse">
            <a:avLst/>
          </a:prstGeom>
          <a:solidFill>
            <a:schemeClr val="lt1"/>
          </a:solidFill>
          <a:ln cap="flat" cmpd="sng" w="762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0"/>
          <p:cNvSpPr/>
          <p:nvPr/>
        </p:nvSpPr>
        <p:spPr>
          <a:xfrm rot="10800000">
            <a:off x="3055488" y="2518650"/>
            <a:ext cx="1127100" cy="1127400"/>
          </a:xfrm>
          <a:prstGeom prst="ellipse">
            <a:avLst/>
          </a:prstGeom>
          <a:noFill/>
          <a:ln cap="flat" cmpd="sng" w="114300">
            <a:solidFill>
              <a:srgbClr val="CCEC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0"/>
          <p:cNvSpPr/>
          <p:nvPr/>
        </p:nvSpPr>
        <p:spPr>
          <a:xfrm rot="10800000">
            <a:off x="5309150" y="3016350"/>
            <a:ext cx="1127100" cy="1127400"/>
          </a:xfrm>
          <a:prstGeom prst="ellipse">
            <a:avLst/>
          </a:prstGeom>
          <a:noFill/>
          <a:ln cap="flat" cmpd="sng" w="114300">
            <a:solidFill>
              <a:srgbClr val="CCEC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0"/>
          <p:cNvSpPr/>
          <p:nvPr/>
        </p:nvSpPr>
        <p:spPr>
          <a:xfrm>
            <a:off x="3193042" y="3203850"/>
            <a:ext cx="852000" cy="852000"/>
          </a:xfrm>
          <a:prstGeom prst="ellipse">
            <a:avLst/>
          </a:prstGeom>
          <a:solidFill>
            <a:schemeClr val="lt1"/>
          </a:solidFill>
          <a:ln cap="flat" cmpd="sng" w="76200">
            <a:solidFill>
              <a:srgbClr val="CCECF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0"/>
          <p:cNvSpPr/>
          <p:nvPr/>
        </p:nvSpPr>
        <p:spPr>
          <a:xfrm>
            <a:off x="5446705" y="3624950"/>
            <a:ext cx="852000" cy="852000"/>
          </a:xfrm>
          <a:prstGeom prst="ellipse">
            <a:avLst/>
          </a:prstGeom>
          <a:solidFill>
            <a:schemeClr val="lt1"/>
          </a:solidFill>
          <a:ln cap="flat" cmpd="sng" w="76200">
            <a:solidFill>
              <a:srgbClr val="CCECF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0"/>
          <p:cNvSpPr/>
          <p:nvPr/>
        </p:nvSpPr>
        <p:spPr>
          <a:xfrm rot="10800000">
            <a:off x="2959050" y="2373150"/>
            <a:ext cx="1531500" cy="72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0"/>
          <p:cNvSpPr/>
          <p:nvPr/>
        </p:nvSpPr>
        <p:spPr>
          <a:xfrm rot="10800000">
            <a:off x="5001200" y="2862599"/>
            <a:ext cx="1743000" cy="72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9" name="Google Shape;1479;p50"/>
          <p:cNvCxnSpPr/>
          <p:nvPr/>
        </p:nvCxnSpPr>
        <p:spPr>
          <a:xfrm>
            <a:off x="3056113" y="1818138"/>
            <a:ext cx="0" cy="1278900"/>
          </a:xfrm>
          <a:prstGeom prst="straightConnector1">
            <a:avLst/>
          </a:prstGeom>
          <a:noFill/>
          <a:ln cap="flat" cmpd="sng" w="114300">
            <a:solidFill>
              <a:schemeClr val="accent2"/>
            </a:solidFill>
            <a:prstDash val="solid"/>
            <a:round/>
            <a:headEnd len="med" w="med" type="none"/>
            <a:tailEnd len="med" w="med" type="none"/>
          </a:ln>
        </p:spPr>
      </p:cxnSp>
      <p:cxnSp>
        <p:nvCxnSpPr>
          <p:cNvPr id="1480" name="Google Shape;1480;p50"/>
          <p:cNvCxnSpPr/>
          <p:nvPr/>
        </p:nvCxnSpPr>
        <p:spPr>
          <a:xfrm>
            <a:off x="4183125" y="2337675"/>
            <a:ext cx="0" cy="769200"/>
          </a:xfrm>
          <a:prstGeom prst="straightConnector1">
            <a:avLst/>
          </a:prstGeom>
          <a:noFill/>
          <a:ln cap="flat" cmpd="sng" w="114300">
            <a:solidFill>
              <a:srgbClr val="CCECF8"/>
            </a:solidFill>
            <a:prstDash val="solid"/>
            <a:round/>
            <a:headEnd len="med" w="med" type="none"/>
            <a:tailEnd len="med" w="med" type="none"/>
          </a:ln>
        </p:spPr>
      </p:cxnSp>
      <p:cxnSp>
        <p:nvCxnSpPr>
          <p:cNvPr id="1481" name="Google Shape;1481;p50"/>
          <p:cNvCxnSpPr/>
          <p:nvPr/>
        </p:nvCxnSpPr>
        <p:spPr>
          <a:xfrm>
            <a:off x="5308775" y="2309076"/>
            <a:ext cx="0" cy="1284600"/>
          </a:xfrm>
          <a:prstGeom prst="straightConnector1">
            <a:avLst/>
          </a:prstGeom>
          <a:noFill/>
          <a:ln cap="flat" cmpd="sng" w="114300">
            <a:solidFill>
              <a:schemeClr val="accent2"/>
            </a:solidFill>
            <a:prstDash val="solid"/>
            <a:round/>
            <a:headEnd len="med" w="med" type="none"/>
            <a:tailEnd len="med" w="med" type="none"/>
          </a:ln>
        </p:spPr>
      </p:cxnSp>
      <p:cxnSp>
        <p:nvCxnSpPr>
          <p:cNvPr id="1482" name="Google Shape;1482;p50"/>
          <p:cNvCxnSpPr/>
          <p:nvPr/>
        </p:nvCxnSpPr>
        <p:spPr>
          <a:xfrm>
            <a:off x="6436250" y="2796325"/>
            <a:ext cx="0" cy="797400"/>
          </a:xfrm>
          <a:prstGeom prst="straightConnector1">
            <a:avLst/>
          </a:prstGeom>
          <a:noFill/>
          <a:ln cap="flat" cmpd="sng" w="114300">
            <a:solidFill>
              <a:srgbClr val="CCECF8"/>
            </a:solidFill>
            <a:prstDash val="solid"/>
            <a:round/>
            <a:headEnd len="med" w="med" type="none"/>
            <a:tailEnd len="med" w="med" type="none"/>
          </a:ln>
        </p:spPr>
      </p:cxnSp>
      <p:cxnSp>
        <p:nvCxnSpPr>
          <p:cNvPr id="1483" name="Google Shape;1483;p50"/>
          <p:cNvCxnSpPr/>
          <p:nvPr/>
        </p:nvCxnSpPr>
        <p:spPr>
          <a:xfrm>
            <a:off x="7563300" y="2798100"/>
            <a:ext cx="0" cy="456000"/>
          </a:xfrm>
          <a:prstGeom prst="straightConnector1">
            <a:avLst/>
          </a:prstGeom>
          <a:noFill/>
          <a:ln cap="flat" cmpd="sng" w="114300">
            <a:solidFill>
              <a:schemeClr val="accent2"/>
            </a:solidFill>
            <a:prstDash val="solid"/>
            <a:round/>
            <a:headEnd len="med" w="med" type="none"/>
            <a:tailEnd len="med" w="med" type="none"/>
          </a:ln>
        </p:spPr>
      </p:cxnSp>
      <p:cxnSp>
        <p:nvCxnSpPr>
          <p:cNvPr id="1484" name="Google Shape;1484;p50"/>
          <p:cNvCxnSpPr/>
          <p:nvPr/>
        </p:nvCxnSpPr>
        <p:spPr>
          <a:xfrm flipH="1" rot="-5400000">
            <a:off x="7546600" y="3259260"/>
            <a:ext cx="756300" cy="723900"/>
          </a:xfrm>
          <a:prstGeom prst="curvedConnector3">
            <a:avLst>
              <a:gd fmla="val 92548" name="adj1"/>
            </a:avLst>
          </a:prstGeom>
          <a:noFill/>
          <a:ln cap="flat" cmpd="sng" w="114300">
            <a:solidFill>
              <a:schemeClr val="accent2"/>
            </a:solidFill>
            <a:prstDash val="solid"/>
            <a:round/>
            <a:headEnd len="med" w="med" type="none"/>
            <a:tailEnd len="med" w="med" type="none"/>
          </a:ln>
        </p:spPr>
      </p:cxnSp>
      <p:sp>
        <p:nvSpPr>
          <p:cNvPr id="1485" name="Google Shape;1485;p50"/>
          <p:cNvSpPr/>
          <p:nvPr/>
        </p:nvSpPr>
        <p:spPr>
          <a:xfrm rot="5400000">
            <a:off x="8209999" y="3821009"/>
            <a:ext cx="412500" cy="3567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6" name="Google Shape;1486;p50"/>
          <p:cNvCxnSpPr/>
          <p:nvPr/>
        </p:nvCxnSpPr>
        <p:spPr>
          <a:xfrm flipH="1" rot="5400000">
            <a:off x="-3050" y="1862150"/>
            <a:ext cx="894000" cy="723900"/>
          </a:xfrm>
          <a:prstGeom prst="curvedConnector3">
            <a:avLst>
              <a:gd fmla="val 92548" name="adj1"/>
            </a:avLst>
          </a:prstGeom>
          <a:noFill/>
          <a:ln cap="flat" cmpd="sng" w="114300">
            <a:solidFill>
              <a:srgbClr val="CCECF8"/>
            </a:solidFill>
            <a:prstDash val="solid"/>
            <a:round/>
            <a:headEnd len="med" w="med" type="none"/>
            <a:tailEnd len="med" w="med" type="none"/>
          </a:ln>
        </p:spPr>
      </p:cxnSp>
      <p:cxnSp>
        <p:nvCxnSpPr>
          <p:cNvPr id="1487" name="Google Shape;1487;p50"/>
          <p:cNvCxnSpPr/>
          <p:nvPr/>
        </p:nvCxnSpPr>
        <p:spPr>
          <a:xfrm>
            <a:off x="-5225" y="1786625"/>
            <a:ext cx="293400" cy="0"/>
          </a:xfrm>
          <a:prstGeom prst="straightConnector1">
            <a:avLst/>
          </a:prstGeom>
          <a:noFill/>
          <a:ln cap="flat" cmpd="sng" w="114300">
            <a:solidFill>
              <a:srgbClr val="CCECF8"/>
            </a:solidFill>
            <a:prstDash val="solid"/>
            <a:round/>
            <a:headEnd len="med" w="med" type="none"/>
            <a:tailEnd len="med" w="med" type="none"/>
          </a:ln>
        </p:spPr>
      </p:cxnSp>
      <p:cxnSp>
        <p:nvCxnSpPr>
          <p:cNvPr id="1488" name="Google Shape;1488;p50"/>
          <p:cNvCxnSpPr/>
          <p:nvPr/>
        </p:nvCxnSpPr>
        <p:spPr>
          <a:xfrm flipH="1" rot="5400000">
            <a:off x="102721" y="1727858"/>
            <a:ext cx="894000" cy="723900"/>
          </a:xfrm>
          <a:prstGeom prst="curvedConnector3">
            <a:avLst>
              <a:gd fmla="val 91513" name="adj1"/>
            </a:avLst>
          </a:prstGeom>
          <a:noFill/>
          <a:ln cap="flat" cmpd="sng" w="28575">
            <a:solidFill>
              <a:srgbClr val="CCECF8"/>
            </a:solidFill>
            <a:prstDash val="dash"/>
            <a:round/>
            <a:headEnd len="med" w="med" type="none"/>
            <a:tailEnd len="med" w="med" type="none"/>
          </a:ln>
        </p:spPr>
      </p:cxnSp>
      <p:cxnSp>
        <p:nvCxnSpPr>
          <p:cNvPr id="1489" name="Google Shape;1489;p50"/>
          <p:cNvCxnSpPr/>
          <p:nvPr/>
        </p:nvCxnSpPr>
        <p:spPr>
          <a:xfrm flipH="1" rot="-5400000">
            <a:off x="7536100" y="3266391"/>
            <a:ext cx="756300" cy="427800"/>
          </a:xfrm>
          <a:prstGeom prst="curvedConnector3">
            <a:avLst>
              <a:gd fmla="val 92548" name="adj1"/>
            </a:avLst>
          </a:prstGeom>
          <a:noFill/>
          <a:ln cap="flat" cmpd="sng" w="28575">
            <a:solidFill>
              <a:schemeClr val="accent2"/>
            </a:solidFill>
            <a:prstDash val="dash"/>
            <a:round/>
            <a:headEnd len="med" w="med" type="none"/>
            <a:tailEnd len="med" w="med" type="none"/>
          </a:ln>
        </p:spPr>
      </p:cxnSp>
      <p:cxnSp>
        <p:nvCxnSpPr>
          <p:cNvPr id="1490" name="Google Shape;1490;p50"/>
          <p:cNvCxnSpPr/>
          <p:nvPr/>
        </p:nvCxnSpPr>
        <p:spPr>
          <a:xfrm>
            <a:off x="8128150" y="3999350"/>
            <a:ext cx="357000" cy="0"/>
          </a:xfrm>
          <a:prstGeom prst="straightConnector1">
            <a:avLst/>
          </a:prstGeom>
          <a:noFill/>
          <a:ln cap="flat" cmpd="sng" w="114300">
            <a:solidFill>
              <a:schemeClr val="accent2"/>
            </a:solidFill>
            <a:prstDash val="solid"/>
            <a:round/>
            <a:headEnd len="med" w="med" type="none"/>
            <a:tailEnd len="med" w="med" type="none"/>
          </a:ln>
        </p:spPr>
      </p:cxnSp>
      <p:sp>
        <p:nvSpPr>
          <p:cNvPr id="1491" name="Google Shape;1491;p50"/>
          <p:cNvSpPr txBox="1"/>
          <p:nvPr>
            <p:ph idx="8" type="title"/>
          </p:nvPr>
        </p:nvSpPr>
        <p:spPr>
          <a:xfrm>
            <a:off x="1722600" y="3410050"/>
            <a:ext cx="1273500" cy="38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FC6E1"/>
              </a:buClr>
              <a:buSzPts val="1200"/>
              <a:buFont typeface="Assistant"/>
              <a:buNone/>
              <a:defRPr b="1" sz="1200">
                <a:solidFill>
                  <a:srgbClr val="7FC6E1"/>
                </a:solidFill>
                <a:latin typeface="Assistant"/>
                <a:ea typeface="Assistant"/>
                <a:cs typeface="Assistant"/>
                <a:sym typeface="Assistant"/>
              </a:defRPr>
            </a:lvl1pPr>
            <a:lvl2pPr lvl="1" rtl="0">
              <a:spcBef>
                <a:spcPts val="0"/>
              </a:spcBef>
              <a:spcAft>
                <a:spcPts val="0"/>
              </a:spcAft>
              <a:buClr>
                <a:srgbClr val="7FC6E1"/>
              </a:buClr>
              <a:buSzPts val="1400"/>
              <a:buNone/>
              <a:defRPr>
                <a:solidFill>
                  <a:srgbClr val="7FC6E1"/>
                </a:solidFill>
              </a:defRPr>
            </a:lvl2pPr>
            <a:lvl3pPr lvl="2" rtl="0">
              <a:spcBef>
                <a:spcPts val="0"/>
              </a:spcBef>
              <a:spcAft>
                <a:spcPts val="0"/>
              </a:spcAft>
              <a:buClr>
                <a:srgbClr val="7FC6E1"/>
              </a:buClr>
              <a:buSzPts val="1400"/>
              <a:buNone/>
              <a:defRPr>
                <a:solidFill>
                  <a:srgbClr val="7FC6E1"/>
                </a:solidFill>
              </a:defRPr>
            </a:lvl3pPr>
            <a:lvl4pPr lvl="3" rtl="0">
              <a:spcBef>
                <a:spcPts val="0"/>
              </a:spcBef>
              <a:spcAft>
                <a:spcPts val="0"/>
              </a:spcAft>
              <a:buClr>
                <a:srgbClr val="7FC6E1"/>
              </a:buClr>
              <a:buSzPts val="1400"/>
              <a:buNone/>
              <a:defRPr>
                <a:solidFill>
                  <a:srgbClr val="7FC6E1"/>
                </a:solidFill>
              </a:defRPr>
            </a:lvl4pPr>
            <a:lvl5pPr lvl="4" rtl="0">
              <a:spcBef>
                <a:spcPts val="0"/>
              </a:spcBef>
              <a:spcAft>
                <a:spcPts val="0"/>
              </a:spcAft>
              <a:buClr>
                <a:srgbClr val="7FC6E1"/>
              </a:buClr>
              <a:buSzPts val="1400"/>
              <a:buNone/>
              <a:defRPr>
                <a:solidFill>
                  <a:srgbClr val="7FC6E1"/>
                </a:solidFill>
              </a:defRPr>
            </a:lvl5pPr>
            <a:lvl6pPr lvl="5" rtl="0">
              <a:spcBef>
                <a:spcPts val="0"/>
              </a:spcBef>
              <a:spcAft>
                <a:spcPts val="0"/>
              </a:spcAft>
              <a:buClr>
                <a:srgbClr val="7FC6E1"/>
              </a:buClr>
              <a:buSzPts val="1400"/>
              <a:buNone/>
              <a:defRPr>
                <a:solidFill>
                  <a:srgbClr val="7FC6E1"/>
                </a:solidFill>
              </a:defRPr>
            </a:lvl6pPr>
            <a:lvl7pPr lvl="6" rtl="0">
              <a:spcBef>
                <a:spcPts val="0"/>
              </a:spcBef>
              <a:spcAft>
                <a:spcPts val="0"/>
              </a:spcAft>
              <a:buClr>
                <a:srgbClr val="7FC6E1"/>
              </a:buClr>
              <a:buSzPts val="1400"/>
              <a:buNone/>
              <a:defRPr>
                <a:solidFill>
                  <a:srgbClr val="7FC6E1"/>
                </a:solidFill>
              </a:defRPr>
            </a:lvl7pPr>
            <a:lvl8pPr lvl="7" rtl="0">
              <a:spcBef>
                <a:spcPts val="0"/>
              </a:spcBef>
              <a:spcAft>
                <a:spcPts val="0"/>
              </a:spcAft>
              <a:buClr>
                <a:srgbClr val="7FC6E1"/>
              </a:buClr>
              <a:buSzPts val="1400"/>
              <a:buNone/>
              <a:defRPr>
                <a:solidFill>
                  <a:srgbClr val="7FC6E1"/>
                </a:solidFill>
              </a:defRPr>
            </a:lvl8pPr>
            <a:lvl9pPr lvl="8" rtl="0">
              <a:spcBef>
                <a:spcPts val="0"/>
              </a:spcBef>
              <a:spcAft>
                <a:spcPts val="0"/>
              </a:spcAft>
              <a:buClr>
                <a:srgbClr val="7FC6E1"/>
              </a:buClr>
              <a:buSzPts val="1400"/>
              <a:buNone/>
              <a:defRPr>
                <a:solidFill>
                  <a:srgbClr val="7FC6E1"/>
                </a:solidFill>
              </a:defRPr>
            </a:lvl9pPr>
          </a:lstStyle>
          <a:p/>
        </p:txBody>
      </p:sp>
      <p:sp>
        <p:nvSpPr>
          <p:cNvPr id="1492" name="Google Shape;1492;p50"/>
          <p:cNvSpPr txBox="1"/>
          <p:nvPr>
            <p:ph idx="9" type="title"/>
          </p:nvPr>
        </p:nvSpPr>
        <p:spPr>
          <a:xfrm>
            <a:off x="4114400" y="3733900"/>
            <a:ext cx="1273500" cy="38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FC6E1"/>
              </a:buClr>
              <a:buSzPts val="1200"/>
              <a:buFont typeface="Assistant"/>
              <a:buNone/>
              <a:defRPr b="1" sz="1200">
                <a:solidFill>
                  <a:srgbClr val="7FC6E1"/>
                </a:solidFill>
                <a:latin typeface="Assistant"/>
                <a:ea typeface="Assistant"/>
                <a:cs typeface="Assistant"/>
                <a:sym typeface="Assistant"/>
              </a:defRPr>
            </a:lvl1pPr>
            <a:lvl2pPr lvl="1" rtl="0">
              <a:spcBef>
                <a:spcPts val="0"/>
              </a:spcBef>
              <a:spcAft>
                <a:spcPts val="0"/>
              </a:spcAft>
              <a:buClr>
                <a:srgbClr val="7FC6E1"/>
              </a:buClr>
              <a:buSzPts val="1400"/>
              <a:buNone/>
              <a:defRPr>
                <a:solidFill>
                  <a:srgbClr val="7FC6E1"/>
                </a:solidFill>
              </a:defRPr>
            </a:lvl2pPr>
            <a:lvl3pPr lvl="2" rtl="0">
              <a:spcBef>
                <a:spcPts val="0"/>
              </a:spcBef>
              <a:spcAft>
                <a:spcPts val="0"/>
              </a:spcAft>
              <a:buClr>
                <a:srgbClr val="7FC6E1"/>
              </a:buClr>
              <a:buSzPts val="1400"/>
              <a:buNone/>
              <a:defRPr>
                <a:solidFill>
                  <a:srgbClr val="7FC6E1"/>
                </a:solidFill>
              </a:defRPr>
            </a:lvl3pPr>
            <a:lvl4pPr lvl="3" rtl="0">
              <a:spcBef>
                <a:spcPts val="0"/>
              </a:spcBef>
              <a:spcAft>
                <a:spcPts val="0"/>
              </a:spcAft>
              <a:buClr>
                <a:srgbClr val="7FC6E1"/>
              </a:buClr>
              <a:buSzPts val="1400"/>
              <a:buNone/>
              <a:defRPr>
                <a:solidFill>
                  <a:srgbClr val="7FC6E1"/>
                </a:solidFill>
              </a:defRPr>
            </a:lvl4pPr>
            <a:lvl5pPr lvl="4" rtl="0">
              <a:spcBef>
                <a:spcPts val="0"/>
              </a:spcBef>
              <a:spcAft>
                <a:spcPts val="0"/>
              </a:spcAft>
              <a:buClr>
                <a:srgbClr val="7FC6E1"/>
              </a:buClr>
              <a:buSzPts val="1400"/>
              <a:buNone/>
              <a:defRPr>
                <a:solidFill>
                  <a:srgbClr val="7FC6E1"/>
                </a:solidFill>
              </a:defRPr>
            </a:lvl5pPr>
            <a:lvl6pPr lvl="5" rtl="0">
              <a:spcBef>
                <a:spcPts val="0"/>
              </a:spcBef>
              <a:spcAft>
                <a:spcPts val="0"/>
              </a:spcAft>
              <a:buClr>
                <a:srgbClr val="7FC6E1"/>
              </a:buClr>
              <a:buSzPts val="1400"/>
              <a:buNone/>
              <a:defRPr>
                <a:solidFill>
                  <a:srgbClr val="7FC6E1"/>
                </a:solidFill>
              </a:defRPr>
            </a:lvl6pPr>
            <a:lvl7pPr lvl="6" rtl="0">
              <a:spcBef>
                <a:spcPts val="0"/>
              </a:spcBef>
              <a:spcAft>
                <a:spcPts val="0"/>
              </a:spcAft>
              <a:buClr>
                <a:srgbClr val="7FC6E1"/>
              </a:buClr>
              <a:buSzPts val="1400"/>
              <a:buNone/>
              <a:defRPr>
                <a:solidFill>
                  <a:srgbClr val="7FC6E1"/>
                </a:solidFill>
              </a:defRPr>
            </a:lvl7pPr>
            <a:lvl8pPr lvl="7" rtl="0">
              <a:spcBef>
                <a:spcPts val="0"/>
              </a:spcBef>
              <a:spcAft>
                <a:spcPts val="0"/>
              </a:spcAft>
              <a:buClr>
                <a:srgbClr val="7FC6E1"/>
              </a:buClr>
              <a:buSzPts val="1400"/>
              <a:buNone/>
              <a:defRPr>
                <a:solidFill>
                  <a:srgbClr val="7FC6E1"/>
                </a:solidFill>
              </a:defRPr>
            </a:lvl8pPr>
            <a:lvl9pPr lvl="8" rtl="0">
              <a:spcBef>
                <a:spcPts val="0"/>
              </a:spcBef>
              <a:spcAft>
                <a:spcPts val="0"/>
              </a:spcAft>
              <a:buClr>
                <a:srgbClr val="7FC6E1"/>
              </a:buClr>
              <a:buSzPts val="1400"/>
              <a:buNone/>
              <a:defRPr>
                <a:solidFill>
                  <a:srgbClr val="7FC6E1"/>
                </a:solidFill>
              </a:defRPr>
            </a:lvl9pPr>
          </a:lstStyle>
          <a:p/>
        </p:txBody>
      </p:sp>
      <p:sp>
        <p:nvSpPr>
          <p:cNvPr id="1493" name="Google Shape;1493;p50"/>
          <p:cNvSpPr txBox="1"/>
          <p:nvPr>
            <p:ph idx="13" type="title"/>
          </p:nvPr>
        </p:nvSpPr>
        <p:spPr>
          <a:xfrm>
            <a:off x="6527300" y="4078350"/>
            <a:ext cx="1273500" cy="38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FC6E1"/>
              </a:buClr>
              <a:buSzPts val="1200"/>
              <a:buFont typeface="Assistant"/>
              <a:buNone/>
              <a:defRPr b="1" sz="1200">
                <a:solidFill>
                  <a:srgbClr val="7FC6E1"/>
                </a:solidFill>
                <a:latin typeface="Assistant"/>
                <a:ea typeface="Assistant"/>
                <a:cs typeface="Assistant"/>
                <a:sym typeface="Assistant"/>
              </a:defRPr>
            </a:lvl1pPr>
            <a:lvl2pPr lvl="1" rtl="0">
              <a:spcBef>
                <a:spcPts val="0"/>
              </a:spcBef>
              <a:spcAft>
                <a:spcPts val="0"/>
              </a:spcAft>
              <a:buClr>
                <a:srgbClr val="7FC6E1"/>
              </a:buClr>
              <a:buSzPts val="1400"/>
              <a:buNone/>
              <a:defRPr>
                <a:solidFill>
                  <a:srgbClr val="7FC6E1"/>
                </a:solidFill>
              </a:defRPr>
            </a:lvl2pPr>
            <a:lvl3pPr lvl="2" rtl="0">
              <a:spcBef>
                <a:spcPts val="0"/>
              </a:spcBef>
              <a:spcAft>
                <a:spcPts val="0"/>
              </a:spcAft>
              <a:buClr>
                <a:srgbClr val="7FC6E1"/>
              </a:buClr>
              <a:buSzPts val="1400"/>
              <a:buNone/>
              <a:defRPr>
                <a:solidFill>
                  <a:srgbClr val="7FC6E1"/>
                </a:solidFill>
              </a:defRPr>
            </a:lvl3pPr>
            <a:lvl4pPr lvl="3" rtl="0">
              <a:spcBef>
                <a:spcPts val="0"/>
              </a:spcBef>
              <a:spcAft>
                <a:spcPts val="0"/>
              </a:spcAft>
              <a:buClr>
                <a:srgbClr val="7FC6E1"/>
              </a:buClr>
              <a:buSzPts val="1400"/>
              <a:buNone/>
              <a:defRPr>
                <a:solidFill>
                  <a:srgbClr val="7FC6E1"/>
                </a:solidFill>
              </a:defRPr>
            </a:lvl4pPr>
            <a:lvl5pPr lvl="4" rtl="0">
              <a:spcBef>
                <a:spcPts val="0"/>
              </a:spcBef>
              <a:spcAft>
                <a:spcPts val="0"/>
              </a:spcAft>
              <a:buClr>
                <a:srgbClr val="7FC6E1"/>
              </a:buClr>
              <a:buSzPts val="1400"/>
              <a:buNone/>
              <a:defRPr>
                <a:solidFill>
                  <a:srgbClr val="7FC6E1"/>
                </a:solidFill>
              </a:defRPr>
            </a:lvl5pPr>
            <a:lvl6pPr lvl="5" rtl="0">
              <a:spcBef>
                <a:spcPts val="0"/>
              </a:spcBef>
              <a:spcAft>
                <a:spcPts val="0"/>
              </a:spcAft>
              <a:buClr>
                <a:srgbClr val="7FC6E1"/>
              </a:buClr>
              <a:buSzPts val="1400"/>
              <a:buNone/>
              <a:defRPr>
                <a:solidFill>
                  <a:srgbClr val="7FC6E1"/>
                </a:solidFill>
              </a:defRPr>
            </a:lvl6pPr>
            <a:lvl7pPr lvl="6" rtl="0">
              <a:spcBef>
                <a:spcPts val="0"/>
              </a:spcBef>
              <a:spcAft>
                <a:spcPts val="0"/>
              </a:spcAft>
              <a:buClr>
                <a:srgbClr val="7FC6E1"/>
              </a:buClr>
              <a:buSzPts val="1400"/>
              <a:buNone/>
              <a:defRPr>
                <a:solidFill>
                  <a:srgbClr val="7FC6E1"/>
                </a:solidFill>
              </a:defRPr>
            </a:lvl7pPr>
            <a:lvl8pPr lvl="7" rtl="0">
              <a:spcBef>
                <a:spcPts val="0"/>
              </a:spcBef>
              <a:spcAft>
                <a:spcPts val="0"/>
              </a:spcAft>
              <a:buClr>
                <a:srgbClr val="7FC6E1"/>
              </a:buClr>
              <a:buSzPts val="1400"/>
              <a:buNone/>
              <a:defRPr>
                <a:solidFill>
                  <a:srgbClr val="7FC6E1"/>
                </a:solidFill>
              </a:defRPr>
            </a:lvl8pPr>
            <a:lvl9pPr lvl="8" rtl="0">
              <a:spcBef>
                <a:spcPts val="0"/>
              </a:spcBef>
              <a:spcAft>
                <a:spcPts val="0"/>
              </a:spcAft>
              <a:buClr>
                <a:srgbClr val="7FC6E1"/>
              </a:buClr>
              <a:buSzPts val="1400"/>
              <a:buNone/>
              <a:defRPr>
                <a:solidFill>
                  <a:srgbClr val="7FC6E1"/>
                </a:solidFill>
              </a:defRPr>
            </a:lvl9pPr>
          </a:lstStyle>
          <a:p/>
        </p:txBody>
      </p:sp>
      <p:sp>
        <p:nvSpPr>
          <p:cNvPr id="1494" name="Google Shape;1494;p50"/>
          <p:cNvSpPr txBox="1"/>
          <p:nvPr>
            <p:ph idx="14" type="body"/>
          </p:nvPr>
        </p:nvSpPr>
        <p:spPr>
          <a:xfrm>
            <a:off x="6527321" y="4469500"/>
            <a:ext cx="1273500" cy="565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495" name="Google Shape;1495;p50"/>
          <p:cNvSpPr txBox="1"/>
          <p:nvPr>
            <p:ph idx="15" type="title"/>
          </p:nvPr>
        </p:nvSpPr>
        <p:spPr>
          <a:xfrm>
            <a:off x="3059825" y="779538"/>
            <a:ext cx="1273500" cy="38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496" name="Google Shape;1496;p50"/>
          <p:cNvSpPr txBox="1"/>
          <p:nvPr>
            <p:ph idx="16" type="title"/>
          </p:nvPr>
        </p:nvSpPr>
        <p:spPr>
          <a:xfrm>
            <a:off x="5314438" y="1162100"/>
            <a:ext cx="1273500" cy="383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497" name="Google Shape;1497;p50"/>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5 event">
  <p:cSld name="TITLE_AND_BODY_17">
    <p:spTree>
      <p:nvGrpSpPr>
        <p:cNvPr id="90" name="Shape 90"/>
        <p:cNvGrpSpPr/>
        <p:nvPr/>
      </p:nvGrpSpPr>
      <p:grpSpPr>
        <a:xfrm>
          <a:off x="0" y="0"/>
          <a:ext cx="0" cy="0"/>
          <a:chOff x="0" y="0"/>
          <a:chExt cx="0" cy="0"/>
        </a:xfrm>
      </p:grpSpPr>
      <p:sp>
        <p:nvSpPr>
          <p:cNvPr id="91" name="Google Shape;91;p6"/>
          <p:cNvSpPr txBox="1"/>
          <p:nvPr>
            <p:ph idx="1" type="subTitle"/>
          </p:nvPr>
        </p:nvSpPr>
        <p:spPr>
          <a:xfrm>
            <a:off x="5273750" y="2644825"/>
            <a:ext cx="15798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92" name="Google Shape;92;p6"/>
          <p:cNvSpPr txBox="1"/>
          <p:nvPr>
            <p:ph idx="2" type="subTitle"/>
          </p:nvPr>
        </p:nvSpPr>
        <p:spPr>
          <a:xfrm>
            <a:off x="408863" y="2644825"/>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93" name="Google Shape;93;p6"/>
          <p:cNvSpPr txBox="1"/>
          <p:nvPr>
            <p:ph idx="3" type="subTitle"/>
          </p:nvPr>
        </p:nvSpPr>
        <p:spPr>
          <a:xfrm>
            <a:off x="6887125" y="2644825"/>
            <a:ext cx="15798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94" name="Google Shape;94;p6"/>
          <p:cNvSpPr txBox="1"/>
          <p:nvPr>
            <p:ph idx="4" type="subTitle"/>
          </p:nvPr>
        </p:nvSpPr>
        <p:spPr>
          <a:xfrm>
            <a:off x="3660375" y="2644825"/>
            <a:ext cx="15798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95" name="Google Shape;95;p6"/>
          <p:cNvSpPr txBox="1"/>
          <p:nvPr>
            <p:ph idx="5" type="subTitle"/>
          </p:nvPr>
        </p:nvSpPr>
        <p:spPr>
          <a:xfrm>
            <a:off x="2007313" y="2644825"/>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96" name="Google Shape;96;p6"/>
          <p:cNvSpPr txBox="1"/>
          <p:nvPr>
            <p:ph type="title"/>
          </p:nvPr>
        </p:nvSpPr>
        <p:spPr>
          <a:xfrm>
            <a:off x="429325"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 name="Google Shape;97;p6"/>
          <p:cNvSpPr txBox="1"/>
          <p:nvPr>
            <p:ph idx="6" type="body"/>
          </p:nvPr>
        </p:nvSpPr>
        <p:spPr>
          <a:xfrm>
            <a:off x="555025"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98" name="Google Shape;98;p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6"/>
          <p:cNvSpPr txBox="1"/>
          <p:nvPr>
            <p:ph idx="7"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00" name="Google Shape;100;p6"/>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101" name="Google Shape;101;p6"/>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cxnSp>
        <p:nvCxnSpPr>
          <p:cNvPr id="102" name="Google Shape;102;p6"/>
          <p:cNvCxnSpPr/>
          <p:nvPr/>
        </p:nvCxnSpPr>
        <p:spPr>
          <a:xfrm>
            <a:off x="4557500" y="2323850"/>
            <a:ext cx="2951400" cy="0"/>
          </a:xfrm>
          <a:prstGeom prst="straightConnector1">
            <a:avLst/>
          </a:prstGeom>
          <a:noFill/>
          <a:ln cap="flat" cmpd="sng" w="38100">
            <a:solidFill>
              <a:srgbClr val="DFE8EF"/>
            </a:solidFill>
            <a:prstDash val="solid"/>
            <a:round/>
            <a:headEnd len="med" w="med" type="none"/>
            <a:tailEnd len="med" w="med" type="none"/>
          </a:ln>
        </p:spPr>
      </p:cxnSp>
      <p:sp>
        <p:nvSpPr>
          <p:cNvPr id="103" name="Google Shape;103;p6"/>
          <p:cNvSpPr/>
          <p:nvPr/>
        </p:nvSpPr>
        <p:spPr>
          <a:xfrm>
            <a:off x="5904144" y="2194550"/>
            <a:ext cx="258000" cy="258600"/>
          </a:xfrm>
          <a:prstGeom prst="ellipse">
            <a:avLst/>
          </a:prstGeom>
          <a:solidFill>
            <a:srgbClr val="FFFFFF"/>
          </a:solidFill>
          <a:ln cap="flat" cmpd="sng" w="3810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7508788" y="2194550"/>
            <a:ext cx="258000" cy="258600"/>
          </a:xfrm>
          <a:prstGeom prst="ellipse">
            <a:avLst/>
          </a:prstGeom>
          <a:solidFill>
            <a:srgbClr val="FFFFFF"/>
          </a:solidFill>
          <a:ln cap="flat" cmpd="sng" w="3810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6"/>
          <p:cNvCxnSpPr/>
          <p:nvPr/>
        </p:nvCxnSpPr>
        <p:spPr>
          <a:xfrm>
            <a:off x="1348213" y="2323850"/>
            <a:ext cx="2951400" cy="0"/>
          </a:xfrm>
          <a:prstGeom prst="straightConnector1">
            <a:avLst/>
          </a:prstGeom>
          <a:noFill/>
          <a:ln cap="flat" cmpd="sng" w="38100">
            <a:solidFill>
              <a:srgbClr val="ED6100"/>
            </a:solidFill>
            <a:prstDash val="solid"/>
            <a:round/>
            <a:headEnd len="med" w="med" type="none"/>
            <a:tailEnd len="med" w="med" type="none"/>
          </a:ln>
        </p:spPr>
      </p:cxnSp>
      <p:sp>
        <p:nvSpPr>
          <p:cNvPr id="106" name="Google Shape;106;p6"/>
          <p:cNvSpPr/>
          <p:nvPr/>
        </p:nvSpPr>
        <p:spPr>
          <a:xfrm>
            <a:off x="1090213" y="219455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2694856" y="219455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4299500" y="219455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4367963" y="2263096"/>
            <a:ext cx="121200" cy="121500"/>
          </a:xfrm>
          <a:prstGeom prst="ellipse">
            <a:avLst/>
          </a:prstGeom>
          <a:solidFill>
            <a:srgbClr val="27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122B"/>
              </a:solidFill>
            </a:endParaRPr>
          </a:p>
        </p:txBody>
      </p:sp>
      <p:sp>
        <p:nvSpPr>
          <p:cNvPr id="110" name="Google Shape;110;p6"/>
          <p:cNvSpPr txBox="1"/>
          <p:nvPr>
            <p:ph idx="8" type="title"/>
          </p:nvPr>
        </p:nvSpPr>
        <p:spPr>
          <a:xfrm>
            <a:off x="2032075"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6"/>
          <p:cNvSpPr txBox="1"/>
          <p:nvPr>
            <p:ph idx="9" type="title"/>
          </p:nvPr>
        </p:nvSpPr>
        <p:spPr>
          <a:xfrm>
            <a:off x="3637663"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6"/>
          <p:cNvSpPr txBox="1"/>
          <p:nvPr>
            <p:ph idx="13" type="title"/>
          </p:nvPr>
        </p:nvSpPr>
        <p:spPr>
          <a:xfrm>
            <a:off x="5243250"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6"/>
          <p:cNvSpPr txBox="1"/>
          <p:nvPr>
            <p:ph idx="14" type="title"/>
          </p:nvPr>
        </p:nvSpPr>
        <p:spPr>
          <a:xfrm>
            <a:off x="6846025"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6"/>
          <p:cNvSpPr txBox="1"/>
          <p:nvPr>
            <p:ph idx="15" type="body"/>
          </p:nvPr>
        </p:nvSpPr>
        <p:spPr>
          <a:xfrm>
            <a:off x="2157775"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15" name="Google Shape;115;p6"/>
          <p:cNvSpPr txBox="1"/>
          <p:nvPr>
            <p:ph idx="16" type="body"/>
          </p:nvPr>
        </p:nvSpPr>
        <p:spPr>
          <a:xfrm>
            <a:off x="3721075"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16" name="Google Shape;116;p6"/>
          <p:cNvSpPr txBox="1"/>
          <p:nvPr>
            <p:ph idx="17" type="body"/>
          </p:nvPr>
        </p:nvSpPr>
        <p:spPr>
          <a:xfrm>
            <a:off x="5368950"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17" name="Google Shape;117;p6"/>
          <p:cNvSpPr txBox="1"/>
          <p:nvPr>
            <p:ph idx="18" type="body"/>
          </p:nvPr>
        </p:nvSpPr>
        <p:spPr>
          <a:xfrm>
            <a:off x="6971725"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 Customer Journey - INSERT PHASES">
  <p:cSld name="TITLE_AND_BODY_26_2">
    <p:spTree>
      <p:nvGrpSpPr>
        <p:cNvPr id="1498" name="Shape 1498"/>
        <p:cNvGrpSpPr/>
        <p:nvPr/>
      </p:nvGrpSpPr>
      <p:grpSpPr>
        <a:xfrm>
          <a:off x="0" y="0"/>
          <a:ext cx="0" cy="0"/>
          <a:chOff x="0" y="0"/>
          <a:chExt cx="0" cy="0"/>
        </a:xfrm>
      </p:grpSpPr>
      <p:graphicFrame>
        <p:nvGraphicFramePr>
          <p:cNvPr id="1499" name="Google Shape;1499;p51"/>
          <p:cNvGraphicFramePr/>
          <p:nvPr/>
        </p:nvGraphicFramePr>
        <p:xfrm>
          <a:off x="224425" y="1179100"/>
          <a:ext cx="3000000" cy="3000000"/>
        </p:xfrm>
        <a:graphic>
          <a:graphicData uri="http://schemas.openxmlformats.org/drawingml/2006/table">
            <a:tbl>
              <a:tblPr>
                <a:noFill/>
                <a:tableStyleId>{8B8E19DA-5954-47B0-963D-6F38EBAD2468}</a:tableStyleId>
              </a:tblPr>
              <a:tblGrid>
                <a:gridCol w="1079450"/>
                <a:gridCol w="2430475"/>
                <a:gridCol w="2430475"/>
                <a:gridCol w="2430475"/>
              </a:tblGrid>
              <a:tr h="535450">
                <a:tc>
                  <a:txBody>
                    <a:bodyPr/>
                    <a:lstStyle/>
                    <a:p>
                      <a:pPr indent="0" lvl="0" marL="0" rtl="0" algn="l">
                        <a:spcBef>
                          <a:spcPts val="0"/>
                        </a:spcBef>
                        <a:spcAft>
                          <a:spcPts val="0"/>
                        </a:spcAft>
                        <a:buNone/>
                      </a:pPr>
                      <a:r>
                        <a:t/>
                      </a:r>
                      <a:endParaRPr b="1" sz="400">
                        <a:solidFill>
                          <a:srgbClr val="000000"/>
                        </a:solidFill>
                        <a:latin typeface="Assistant"/>
                        <a:ea typeface="Assistant"/>
                        <a:cs typeface="Assistant"/>
                        <a:sym typeface="Assistant"/>
                      </a:endParaRPr>
                    </a:p>
                    <a:p>
                      <a:pPr indent="0" lvl="0" marL="0" rtl="0" algn="l">
                        <a:spcBef>
                          <a:spcPts val="0"/>
                        </a:spcBef>
                        <a:spcAft>
                          <a:spcPts val="0"/>
                        </a:spcAft>
                        <a:buNone/>
                      </a:pPr>
                      <a:r>
                        <a:rPr b="1" lang="en" sz="1000">
                          <a:solidFill>
                            <a:schemeClr val="dk1"/>
                          </a:solidFill>
                          <a:latin typeface="Assistant"/>
                          <a:ea typeface="Assistant"/>
                          <a:cs typeface="Assistant"/>
                          <a:sym typeface="Assistant"/>
                        </a:rPr>
                        <a:t>Objective</a:t>
                      </a:r>
                      <a:endParaRPr sz="1300">
                        <a:solidFill>
                          <a:schemeClr val="dk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r>
              <a:tr h="1207575">
                <a:tc>
                  <a:txBody>
                    <a:bodyPr/>
                    <a:lstStyle/>
                    <a:p>
                      <a:pPr indent="0" lvl="0" marL="0" rtl="0" algn="l">
                        <a:spcBef>
                          <a:spcPts val="0"/>
                        </a:spcBef>
                        <a:spcAft>
                          <a:spcPts val="0"/>
                        </a:spcAft>
                        <a:buNone/>
                      </a:pPr>
                      <a:r>
                        <a:t/>
                      </a:r>
                      <a:endParaRPr b="1" sz="1000">
                        <a:latin typeface="Assistant"/>
                        <a:ea typeface="Assistant"/>
                        <a:cs typeface="Assistant"/>
                        <a:sym typeface="Assistant"/>
                      </a:endParaRPr>
                    </a:p>
                    <a:p>
                      <a:pPr indent="0" lvl="0" marL="0" rtl="0" algn="l">
                        <a:spcBef>
                          <a:spcPts val="0"/>
                        </a:spcBef>
                        <a:spcAft>
                          <a:spcPts val="0"/>
                        </a:spcAft>
                        <a:buNone/>
                      </a:pPr>
                      <a:r>
                        <a:t/>
                      </a:r>
                      <a:endParaRPr b="1" sz="400">
                        <a:latin typeface="Assistant"/>
                        <a:ea typeface="Assistant"/>
                        <a:cs typeface="Assistant"/>
                        <a:sym typeface="Assistant"/>
                      </a:endParaRPr>
                    </a:p>
                    <a:p>
                      <a:pPr indent="0" lvl="0" marL="0" rtl="0" algn="l">
                        <a:spcBef>
                          <a:spcPts val="0"/>
                        </a:spcBef>
                        <a:spcAft>
                          <a:spcPts val="0"/>
                        </a:spcAft>
                        <a:buNone/>
                      </a:pPr>
                      <a:r>
                        <a:rPr b="1" lang="en" sz="1000">
                          <a:latin typeface="Assistant"/>
                          <a:ea typeface="Assistant"/>
                          <a:cs typeface="Assistant"/>
                          <a:sym typeface="Assistant"/>
                        </a:rPr>
                        <a:t>Timeline</a:t>
                      </a:r>
                      <a:endParaRPr b="1" sz="1000">
                        <a:latin typeface="Assistant"/>
                        <a:ea typeface="Assistant"/>
                        <a:cs typeface="Assistant"/>
                        <a:sym typeface="Assistan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96000">
                <a:tc>
                  <a:txBody>
                    <a:bodyPr/>
                    <a:lstStyle/>
                    <a:p>
                      <a:pPr indent="0" lvl="0" marL="0" rtl="0" algn="l">
                        <a:spcBef>
                          <a:spcPts val="0"/>
                        </a:spcBef>
                        <a:spcAft>
                          <a:spcPts val="0"/>
                        </a:spcAft>
                        <a:buNone/>
                      </a:pPr>
                      <a:r>
                        <a:t/>
                      </a:r>
                      <a:endParaRPr b="1" sz="1000">
                        <a:latin typeface="Assistant"/>
                        <a:ea typeface="Assistant"/>
                        <a:cs typeface="Assistant"/>
                        <a:sym typeface="Assistant"/>
                      </a:endParaRPr>
                    </a:p>
                    <a:p>
                      <a:pPr indent="0" lvl="0" marL="0" rtl="0" algn="l">
                        <a:spcBef>
                          <a:spcPts val="0"/>
                        </a:spcBef>
                        <a:spcAft>
                          <a:spcPts val="0"/>
                        </a:spcAft>
                        <a:buNone/>
                      </a:pPr>
                      <a:r>
                        <a:t/>
                      </a:r>
                      <a:endParaRPr b="1" sz="600">
                        <a:latin typeface="Assistant"/>
                        <a:ea typeface="Assistant"/>
                        <a:cs typeface="Assistant"/>
                        <a:sym typeface="Assistant"/>
                      </a:endParaRPr>
                    </a:p>
                    <a:p>
                      <a:pPr indent="0" lvl="0" marL="0" rtl="0" algn="l">
                        <a:spcBef>
                          <a:spcPts val="0"/>
                        </a:spcBef>
                        <a:spcAft>
                          <a:spcPts val="0"/>
                        </a:spcAft>
                        <a:buNone/>
                      </a:pPr>
                      <a:r>
                        <a:rPr b="1" lang="en" sz="1000">
                          <a:latin typeface="Assistant"/>
                          <a:ea typeface="Assistant"/>
                          <a:cs typeface="Assistant"/>
                          <a:sym typeface="Assistant"/>
                        </a:rPr>
                        <a:t>Activities</a:t>
                      </a:r>
                      <a:endParaRPr b="1" sz="1000">
                        <a:latin typeface="Assistant"/>
                        <a:ea typeface="Assistant"/>
                        <a:cs typeface="Assistant"/>
                        <a:sym typeface="Assistan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r>
              <a:tr h="896000">
                <a:tc>
                  <a:txBody>
                    <a:bodyPr/>
                    <a:lstStyle/>
                    <a:p>
                      <a:pPr indent="0" lvl="0" marL="0" rtl="0" algn="l">
                        <a:spcBef>
                          <a:spcPts val="0"/>
                        </a:spcBef>
                        <a:spcAft>
                          <a:spcPts val="0"/>
                        </a:spcAft>
                        <a:buNone/>
                      </a:pPr>
                      <a:r>
                        <a:t/>
                      </a:r>
                      <a:endParaRPr b="1" sz="1000">
                        <a:latin typeface="Assistant"/>
                        <a:ea typeface="Assistant"/>
                        <a:cs typeface="Assistant"/>
                        <a:sym typeface="Assistant"/>
                      </a:endParaRPr>
                    </a:p>
                    <a:p>
                      <a:pPr indent="0" lvl="0" marL="0" rtl="0" algn="l">
                        <a:spcBef>
                          <a:spcPts val="0"/>
                        </a:spcBef>
                        <a:spcAft>
                          <a:spcPts val="0"/>
                        </a:spcAft>
                        <a:buNone/>
                      </a:pPr>
                      <a:r>
                        <a:t/>
                      </a:r>
                      <a:endParaRPr b="1" sz="100">
                        <a:latin typeface="Assistant"/>
                        <a:ea typeface="Assistant"/>
                        <a:cs typeface="Assistant"/>
                        <a:sym typeface="Assistant"/>
                      </a:endParaRPr>
                    </a:p>
                    <a:p>
                      <a:pPr indent="0" lvl="0" marL="0" rtl="0" algn="l">
                        <a:spcBef>
                          <a:spcPts val="0"/>
                        </a:spcBef>
                        <a:spcAft>
                          <a:spcPts val="0"/>
                        </a:spcAft>
                        <a:buNone/>
                      </a:pPr>
                      <a:r>
                        <a:rPr b="1" lang="en" sz="1000">
                          <a:latin typeface="Assistant"/>
                          <a:ea typeface="Assistant"/>
                          <a:cs typeface="Assistant"/>
                          <a:sym typeface="Assistant"/>
                        </a:rPr>
                        <a:t>Deliverables</a:t>
                      </a:r>
                      <a:endParaRPr b="1" sz="1000">
                        <a:latin typeface="Assistant"/>
                        <a:ea typeface="Assistant"/>
                        <a:cs typeface="Assistant"/>
                        <a:sym typeface="Assistan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4F9"/>
                    </a:solidFill>
                  </a:tcPr>
                </a:tc>
              </a:tr>
            </a:tbl>
          </a:graphicData>
        </a:graphic>
      </p:graphicFrame>
      <p:sp>
        <p:nvSpPr>
          <p:cNvPr id="1500" name="Google Shape;1500;p51"/>
          <p:cNvSpPr txBox="1"/>
          <p:nvPr>
            <p:ph idx="1" type="body"/>
          </p:nvPr>
        </p:nvSpPr>
        <p:spPr>
          <a:xfrm>
            <a:off x="3740938" y="1179100"/>
            <a:ext cx="2411700" cy="535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501" name="Google Shape;1501;p51"/>
          <p:cNvSpPr txBox="1"/>
          <p:nvPr>
            <p:ph idx="2" type="body"/>
          </p:nvPr>
        </p:nvSpPr>
        <p:spPr>
          <a:xfrm>
            <a:off x="6171863" y="1179100"/>
            <a:ext cx="2411700" cy="535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502" name="Google Shape;1502;p51"/>
          <p:cNvSpPr txBox="1"/>
          <p:nvPr>
            <p:ph idx="3" type="body"/>
          </p:nvPr>
        </p:nvSpPr>
        <p:spPr>
          <a:xfrm>
            <a:off x="1310025" y="1179100"/>
            <a:ext cx="2411700" cy="535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503" name="Google Shape;1503;p5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04" name="Google Shape;1504;p51"/>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505" name="Google Shape;1505;p51"/>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cxnSp>
        <p:nvCxnSpPr>
          <p:cNvPr id="1506" name="Google Shape;1506;p51"/>
          <p:cNvCxnSpPr/>
          <p:nvPr/>
        </p:nvCxnSpPr>
        <p:spPr>
          <a:xfrm>
            <a:off x="6183400" y="2098825"/>
            <a:ext cx="2386800" cy="0"/>
          </a:xfrm>
          <a:prstGeom prst="straightConnector1">
            <a:avLst/>
          </a:prstGeom>
          <a:noFill/>
          <a:ln cap="flat" cmpd="sng" w="38100">
            <a:solidFill>
              <a:schemeClr val="accent2"/>
            </a:solidFill>
            <a:prstDash val="solid"/>
            <a:round/>
            <a:headEnd len="med" w="med" type="none"/>
            <a:tailEnd len="med" w="med" type="none"/>
          </a:ln>
        </p:spPr>
      </p:cxnSp>
      <p:cxnSp>
        <p:nvCxnSpPr>
          <p:cNvPr id="1507" name="Google Shape;1507;p51"/>
          <p:cNvCxnSpPr/>
          <p:nvPr/>
        </p:nvCxnSpPr>
        <p:spPr>
          <a:xfrm>
            <a:off x="3734350" y="2098825"/>
            <a:ext cx="2449200" cy="0"/>
          </a:xfrm>
          <a:prstGeom prst="straightConnector1">
            <a:avLst/>
          </a:prstGeom>
          <a:noFill/>
          <a:ln cap="flat" cmpd="sng" w="38100">
            <a:solidFill>
              <a:schemeClr val="accent3"/>
            </a:solidFill>
            <a:prstDash val="solid"/>
            <a:round/>
            <a:headEnd len="med" w="med" type="none"/>
            <a:tailEnd len="med" w="med" type="none"/>
          </a:ln>
        </p:spPr>
      </p:cxnSp>
      <p:cxnSp>
        <p:nvCxnSpPr>
          <p:cNvPr id="1508" name="Google Shape;1508;p51"/>
          <p:cNvCxnSpPr>
            <a:stCxn id="1509" idx="2"/>
          </p:cNvCxnSpPr>
          <p:nvPr/>
        </p:nvCxnSpPr>
        <p:spPr>
          <a:xfrm>
            <a:off x="1370825" y="2098825"/>
            <a:ext cx="2382300" cy="0"/>
          </a:xfrm>
          <a:prstGeom prst="straightConnector1">
            <a:avLst/>
          </a:prstGeom>
          <a:noFill/>
          <a:ln cap="flat" cmpd="sng" w="38100">
            <a:solidFill>
              <a:schemeClr val="accent4"/>
            </a:solidFill>
            <a:prstDash val="solid"/>
            <a:round/>
            <a:headEnd len="med" w="med" type="none"/>
            <a:tailEnd len="med" w="med" type="none"/>
          </a:ln>
        </p:spPr>
      </p:cxnSp>
      <p:sp>
        <p:nvSpPr>
          <p:cNvPr id="1509" name="Google Shape;1509;p51"/>
          <p:cNvSpPr/>
          <p:nvPr/>
        </p:nvSpPr>
        <p:spPr>
          <a:xfrm>
            <a:off x="1370825" y="1933825"/>
            <a:ext cx="330000" cy="3300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1"/>
          <p:cNvSpPr/>
          <p:nvPr/>
        </p:nvSpPr>
        <p:spPr>
          <a:xfrm>
            <a:off x="3743638" y="1933825"/>
            <a:ext cx="330000" cy="330000"/>
          </a:xfrm>
          <a:prstGeom prst="ellipse">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1"/>
          <p:cNvSpPr/>
          <p:nvPr/>
        </p:nvSpPr>
        <p:spPr>
          <a:xfrm>
            <a:off x="6183413" y="1933825"/>
            <a:ext cx="330000" cy="330000"/>
          </a:xfrm>
          <a:prstGeom prst="ellipse">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2" name="Google Shape;1512;p51"/>
          <p:cNvCxnSpPr/>
          <p:nvPr/>
        </p:nvCxnSpPr>
        <p:spPr>
          <a:xfrm>
            <a:off x="6158025" y="1158775"/>
            <a:ext cx="2436300" cy="0"/>
          </a:xfrm>
          <a:prstGeom prst="straightConnector1">
            <a:avLst/>
          </a:prstGeom>
          <a:noFill/>
          <a:ln cap="flat" cmpd="sng" w="38100">
            <a:solidFill>
              <a:schemeClr val="accent2"/>
            </a:solidFill>
            <a:prstDash val="solid"/>
            <a:round/>
            <a:headEnd len="med" w="med" type="none"/>
            <a:tailEnd len="med" w="med" type="none"/>
          </a:ln>
        </p:spPr>
      </p:cxnSp>
      <p:cxnSp>
        <p:nvCxnSpPr>
          <p:cNvPr id="1513" name="Google Shape;1513;p51"/>
          <p:cNvCxnSpPr/>
          <p:nvPr/>
        </p:nvCxnSpPr>
        <p:spPr>
          <a:xfrm>
            <a:off x="3708975" y="1158775"/>
            <a:ext cx="2449200" cy="0"/>
          </a:xfrm>
          <a:prstGeom prst="straightConnector1">
            <a:avLst/>
          </a:prstGeom>
          <a:noFill/>
          <a:ln cap="flat" cmpd="sng" w="38100">
            <a:solidFill>
              <a:schemeClr val="accent3"/>
            </a:solidFill>
            <a:prstDash val="solid"/>
            <a:round/>
            <a:headEnd len="med" w="med" type="none"/>
            <a:tailEnd len="med" w="med" type="none"/>
          </a:ln>
        </p:spPr>
      </p:cxnSp>
      <p:cxnSp>
        <p:nvCxnSpPr>
          <p:cNvPr id="1514" name="Google Shape;1514;p51"/>
          <p:cNvCxnSpPr/>
          <p:nvPr/>
        </p:nvCxnSpPr>
        <p:spPr>
          <a:xfrm>
            <a:off x="1302650" y="1158775"/>
            <a:ext cx="2425200" cy="0"/>
          </a:xfrm>
          <a:prstGeom prst="straightConnector1">
            <a:avLst/>
          </a:prstGeom>
          <a:noFill/>
          <a:ln cap="flat" cmpd="sng" w="38100">
            <a:solidFill>
              <a:schemeClr val="accent4"/>
            </a:solidFill>
            <a:prstDash val="solid"/>
            <a:round/>
            <a:headEnd len="med" w="med" type="none"/>
            <a:tailEnd len="med" w="med" type="none"/>
          </a:ln>
        </p:spPr>
      </p:cxnSp>
      <p:sp>
        <p:nvSpPr>
          <p:cNvPr id="1515" name="Google Shape;1515;p51"/>
          <p:cNvSpPr txBox="1"/>
          <p:nvPr/>
        </p:nvSpPr>
        <p:spPr>
          <a:xfrm>
            <a:off x="1741275" y="1620125"/>
            <a:ext cx="1574400" cy="2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Assistant SemiBold"/>
              <a:ea typeface="Assistant SemiBold"/>
              <a:cs typeface="Assistant SemiBold"/>
              <a:sym typeface="Assistant SemiBold"/>
            </a:endParaRPr>
          </a:p>
        </p:txBody>
      </p:sp>
      <p:sp>
        <p:nvSpPr>
          <p:cNvPr id="1516" name="Google Shape;1516;p51"/>
          <p:cNvSpPr txBox="1"/>
          <p:nvPr/>
        </p:nvSpPr>
        <p:spPr>
          <a:xfrm>
            <a:off x="4159597" y="1620125"/>
            <a:ext cx="1574400" cy="2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Assistant SemiBold"/>
              <a:ea typeface="Assistant SemiBold"/>
              <a:cs typeface="Assistant SemiBold"/>
              <a:sym typeface="Assistant SemiBold"/>
            </a:endParaRPr>
          </a:p>
        </p:txBody>
      </p:sp>
      <p:sp>
        <p:nvSpPr>
          <p:cNvPr id="1517" name="Google Shape;1517;p51"/>
          <p:cNvSpPr txBox="1"/>
          <p:nvPr/>
        </p:nvSpPr>
        <p:spPr>
          <a:xfrm>
            <a:off x="6602203" y="1620138"/>
            <a:ext cx="1574400" cy="2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Assistant SemiBold"/>
              <a:ea typeface="Assistant SemiBold"/>
              <a:cs typeface="Assistant SemiBold"/>
              <a:sym typeface="Assistant SemiBold"/>
            </a:endParaRPr>
          </a:p>
        </p:txBody>
      </p:sp>
      <p:sp>
        <p:nvSpPr>
          <p:cNvPr id="1518" name="Google Shape;1518;p51"/>
          <p:cNvSpPr txBox="1"/>
          <p:nvPr/>
        </p:nvSpPr>
        <p:spPr>
          <a:xfrm>
            <a:off x="1303250" y="3818125"/>
            <a:ext cx="24240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000000"/>
              </a:solidFill>
              <a:latin typeface="Assistant"/>
              <a:ea typeface="Assistant"/>
              <a:cs typeface="Assistant"/>
              <a:sym typeface="Assistant"/>
            </a:endParaRPr>
          </a:p>
        </p:txBody>
      </p:sp>
      <p:sp>
        <p:nvSpPr>
          <p:cNvPr id="1519" name="Google Shape;1519;p51"/>
          <p:cNvSpPr txBox="1"/>
          <p:nvPr/>
        </p:nvSpPr>
        <p:spPr>
          <a:xfrm>
            <a:off x="3747250" y="2931075"/>
            <a:ext cx="24240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000000"/>
              </a:solidFill>
              <a:latin typeface="Assistant"/>
              <a:ea typeface="Assistant"/>
              <a:cs typeface="Assistant"/>
              <a:sym typeface="Assistant"/>
            </a:endParaRPr>
          </a:p>
        </p:txBody>
      </p:sp>
      <p:sp>
        <p:nvSpPr>
          <p:cNvPr id="1520" name="Google Shape;1520;p51"/>
          <p:cNvSpPr txBox="1"/>
          <p:nvPr/>
        </p:nvSpPr>
        <p:spPr>
          <a:xfrm>
            <a:off x="3746625" y="3818075"/>
            <a:ext cx="24240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000000"/>
              </a:solidFill>
              <a:latin typeface="Assistant"/>
              <a:ea typeface="Assistant"/>
              <a:cs typeface="Assistant"/>
              <a:sym typeface="Assistant"/>
            </a:endParaRPr>
          </a:p>
        </p:txBody>
      </p:sp>
      <p:sp>
        <p:nvSpPr>
          <p:cNvPr id="1521" name="Google Shape;1521;p51"/>
          <p:cNvSpPr txBox="1"/>
          <p:nvPr/>
        </p:nvSpPr>
        <p:spPr>
          <a:xfrm>
            <a:off x="6191238" y="2931075"/>
            <a:ext cx="24240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000000"/>
              </a:solidFill>
              <a:latin typeface="Assistant"/>
              <a:ea typeface="Assistant"/>
              <a:cs typeface="Assistant"/>
              <a:sym typeface="Assistant"/>
            </a:endParaRPr>
          </a:p>
        </p:txBody>
      </p:sp>
      <p:sp>
        <p:nvSpPr>
          <p:cNvPr id="1522" name="Google Shape;1522;p51"/>
          <p:cNvSpPr txBox="1"/>
          <p:nvPr/>
        </p:nvSpPr>
        <p:spPr>
          <a:xfrm>
            <a:off x="6190613" y="3818075"/>
            <a:ext cx="24240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000000"/>
              </a:solidFill>
              <a:latin typeface="Assistant"/>
              <a:ea typeface="Assistant"/>
              <a:cs typeface="Assistant"/>
              <a:sym typeface="Assistant"/>
            </a:endParaRPr>
          </a:p>
        </p:txBody>
      </p:sp>
      <p:sp>
        <p:nvSpPr>
          <p:cNvPr id="1523" name="Google Shape;1523;p51"/>
          <p:cNvSpPr txBox="1"/>
          <p:nvPr>
            <p:ph idx="4" type="title"/>
          </p:nvPr>
        </p:nvSpPr>
        <p:spPr>
          <a:xfrm>
            <a:off x="1310025" y="780063"/>
            <a:ext cx="24117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4"/>
              </a:buClr>
              <a:buSzPts val="1300"/>
              <a:buFont typeface="Assistant"/>
              <a:buNone/>
              <a:defRPr b="1" sz="1300">
                <a:solidFill>
                  <a:schemeClr val="accent4"/>
                </a:solidFill>
                <a:latin typeface="Assistant"/>
                <a:ea typeface="Assistant"/>
                <a:cs typeface="Assistant"/>
                <a:sym typeface="Assistant"/>
              </a:defRPr>
            </a:lvl1pPr>
            <a:lvl2pPr lvl="1" rtl="0" algn="ctr">
              <a:spcBef>
                <a:spcPts val="0"/>
              </a:spcBef>
              <a:spcAft>
                <a:spcPts val="0"/>
              </a:spcAft>
              <a:buClr>
                <a:schemeClr val="accent4"/>
              </a:buClr>
              <a:buSzPts val="1300"/>
              <a:buFont typeface="Assistant"/>
              <a:buNone/>
              <a:defRPr b="1" sz="1300">
                <a:solidFill>
                  <a:schemeClr val="accent4"/>
                </a:solidFill>
                <a:latin typeface="Assistant"/>
                <a:ea typeface="Assistant"/>
                <a:cs typeface="Assistant"/>
                <a:sym typeface="Assistant"/>
              </a:defRPr>
            </a:lvl2pPr>
            <a:lvl3pPr lvl="2" rtl="0" algn="ctr">
              <a:spcBef>
                <a:spcPts val="0"/>
              </a:spcBef>
              <a:spcAft>
                <a:spcPts val="0"/>
              </a:spcAft>
              <a:buClr>
                <a:schemeClr val="accent4"/>
              </a:buClr>
              <a:buSzPts val="1300"/>
              <a:buFont typeface="Assistant"/>
              <a:buNone/>
              <a:defRPr b="1" sz="1300">
                <a:solidFill>
                  <a:schemeClr val="accent4"/>
                </a:solidFill>
                <a:latin typeface="Assistant"/>
                <a:ea typeface="Assistant"/>
                <a:cs typeface="Assistant"/>
                <a:sym typeface="Assistant"/>
              </a:defRPr>
            </a:lvl3pPr>
            <a:lvl4pPr lvl="3" rtl="0" algn="ctr">
              <a:spcBef>
                <a:spcPts val="0"/>
              </a:spcBef>
              <a:spcAft>
                <a:spcPts val="0"/>
              </a:spcAft>
              <a:buClr>
                <a:schemeClr val="accent4"/>
              </a:buClr>
              <a:buSzPts val="1300"/>
              <a:buFont typeface="Assistant"/>
              <a:buNone/>
              <a:defRPr b="1" sz="1300">
                <a:solidFill>
                  <a:schemeClr val="accent4"/>
                </a:solidFill>
                <a:latin typeface="Assistant"/>
                <a:ea typeface="Assistant"/>
                <a:cs typeface="Assistant"/>
                <a:sym typeface="Assistant"/>
              </a:defRPr>
            </a:lvl4pPr>
            <a:lvl5pPr lvl="4" rtl="0" algn="ctr">
              <a:spcBef>
                <a:spcPts val="0"/>
              </a:spcBef>
              <a:spcAft>
                <a:spcPts val="0"/>
              </a:spcAft>
              <a:buClr>
                <a:schemeClr val="accent4"/>
              </a:buClr>
              <a:buSzPts val="1300"/>
              <a:buFont typeface="Assistant"/>
              <a:buNone/>
              <a:defRPr b="1" sz="1300">
                <a:solidFill>
                  <a:schemeClr val="accent4"/>
                </a:solidFill>
                <a:latin typeface="Assistant"/>
                <a:ea typeface="Assistant"/>
                <a:cs typeface="Assistant"/>
                <a:sym typeface="Assistant"/>
              </a:defRPr>
            </a:lvl5pPr>
            <a:lvl6pPr lvl="5" rtl="0" algn="ctr">
              <a:spcBef>
                <a:spcPts val="0"/>
              </a:spcBef>
              <a:spcAft>
                <a:spcPts val="0"/>
              </a:spcAft>
              <a:buClr>
                <a:schemeClr val="accent4"/>
              </a:buClr>
              <a:buSzPts val="1300"/>
              <a:buFont typeface="Assistant"/>
              <a:buNone/>
              <a:defRPr b="1" sz="1300">
                <a:solidFill>
                  <a:schemeClr val="accent4"/>
                </a:solidFill>
                <a:latin typeface="Assistant"/>
                <a:ea typeface="Assistant"/>
                <a:cs typeface="Assistant"/>
                <a:sym typeface="Assistant"/>
              </a:defRPr>
            </a:lvl6pPr>
            <a:lvl7pPr lvl="6" rtl="0" algn="ctr">
              <a:spcBef>
                <a:spcPts val="0"/>
              </a:spcBef>
              <a:spcAft>
                <a:spcPts val="0"/>
              </a:spcAft>
              <a:buClr>
                <a:schemeClr val="accent4"/>
              </a:buClr>
              <a:buSzPts val="1300"/>
              <a:buFont typeface="Assistant"/>
              <a:buNone/>
              <a:defRPr b="1" sz="1300">
                <a:solidFill>
                  <a:schemeClr val="accent4"/>
                </a:solidFill>
                <a:latin typeface="Assistant"/>
                <a:ea typeface="Assistant"/>
                <a:cs typeface="Assistant"/>
                <a:sym typeface="Assistant"/>
              </a:defRPr>
            </a:lvl7pPr>
            <a:lvl8pPr lvl="7" rtl="0" algn="ctr">
              <a:spcBef>
                <a:spcPts val="0"/>
              </a:spcBef>
              <a:spcAft>
                <a:spcPts val="0"/>
              </a:spcAft>
              <a:buClr>
                <a:schemeClr val="accent4"/>
              </a:buClr>
              <a:buSzPts val="1300"/>
              <a:buFont typeface="Assistant"/>
              <a:buNone/>
              <a:defRPr b="1" sz="1300">
                <a:solidFill>
                  <a:schemeClr val="accent4"/>
                </a:solidFill>
                <a:latin typeface="Assistant"/>
                <a:ea typeface="Assistant"/>
                <a:cs typeface="Assistant"/>
                <a:sym typeface="Assistant"/>
              </a:defRPr>
            </a:lvl8pPr>
            <a:lvl9pPr lvl="8" rtl="0" algn="ctr">
              <a:spcBef>
                <a:spcPts val="0"/>
              </a:spcBef>
              <a:spcAft>
                <a:spcPts val="0"/>
              </a:spcAft>
              <a:buClr>
                <a:schemeClr val="accent4"/>
              </a:buClr>
              <a:buSzPts val="1300"/>
              <a:buFont typeface="Assistant"/>
              <a:buNone/>
              <a:defRPr b="1" sz="1300">
                <a:solidFill>
                  <a:schemeClr val="accent4"/>
                </a:solidFill>
                <a:latin typeface="Assistant"/>
                <a:ea typeface="Assistant"/>
                <a:cs typeface="Assistant"/>
                <a:sym typeface="Assistant"/>
              </a:defRPr>
            </a:lvl9pPr>
          </a:lstStyle>
          <a:p/>
        </p:txBody>
      </p:sp>
      <p:sp>
        <p:nvSpPr>
          <p:cNvPr id="1524" name="Google Shape;1524;p51"/>
          <p:cNvSpPr txBox="1"/>
          <p:nvPr>
            <p:ph idx="5" type="title"/>
          </p:nvPr>
        </p:nvSpPr>
        <p:spPr>
          <a:xfrm>
            <a:off x="3753125" y="780050"/>
            <a:ext cx="24117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1pPr>
            <a:lvl2pPr lvl="1"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2pPr>
            <a:lvl3pPr lvl="2"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3pPr>
            <a:lvl4pPr lvl="3"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4pPr>
            <a:lvl5pPr lvl="4"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5pPr>
            <a:lvl6pPr lvl="5"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6pPr>
            <a:lvl7pPr lvl="6"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7pPr>
            <a:lvl8pPr lvl="7"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8pPr>
            <a:lvl9pPr lvl="8"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9pPr>
          </a:lstStyle>
          <a:p/>
        </p:txBody>
      </p:sp>
      <p:sp>
        <p:nvSpPr>
          <p:cNvPr id="1525" name="Google Shape;1525;p51"/>
          <p:cNvSpPr txBox="1"/>
          <p:nvPr>
            <p:ph idx="6" type="title"/>
          </p:nvPr>
        </p:nvSpPr>
        <p:spPr>
          <a:xfrm>
            <a:off x="6191300" y="780063"/>
            <a:ext cx="24117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1pPr>
            <a:lvl2pPr lvl="1"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2pPr>
            <a:lvl3pPr lvl="2"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3pPr>
            <a:lvl4pPr lvl="3"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4pPr>
            <a:lvl5pPr lvl="4"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5pPr>
            <a:lvl6pPr lvl="5"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6pPr>
            <a:lvl7pPr lvl="6"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7pPr>
            <a:lvl8pPr lvl="7"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8pPr>
            <a:lvl9pPr lvl="8" rtl="0" algn="ctr">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9pPr>
          </a:lstStyle>
          <a:p/>
        </p:txBody>
      </p:sp>
      <p:sp>
        <p:nvSpPr>
          <p:cNvPr id="1526" name="Google Shape;1526;p51"/>
          <p:cNvSpPr txBox="1"/>
          <p:nvPr>
            <p:ph idx="7" type="body"/>
          </p:nvPr>
        </p:nvSpPr>
        <p:spPr>
          <a:xfrm>
            <a:off x="1310025" y="2931700"/>
            <a:ext cx="2411700" cy="858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527" name="Google Shape;1527;p51"/>
          <p:cNvSpPr txBox="1"/>
          <p:nvPr>
            <p:ph idx="8" type="body"/>
          </p:nvPr>
        </p:nvSpPr>
        <p:spPr>
          <a:xfrm>
            <a:off x="3740942" y="2931700"/>
            <a:ext cx="2411700" cy="858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528" name="Google Shape;1528;p51"/>
          <p:cNvSpPr txBox="1"/>
          <p:nvPr>
            <p:ph idx="9" type="body"/>
          </p:nvPr>
        </p:nvSpPr>
        <p:spPr>
          <a:xfrm>
            <a:off x="6171871" y="2931700"/>
            <a:ext cx="2411700" cy="858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529" name="Google Shape;1529;p51"/>
          <p:cNvSpPr txBox="1"/>
          <p:nvPr>
            <p:ph idx="13" type="body"/>
          </p:nvPr>
        </p:nvSpPr>
        <p:spPr>
          <a:xfrm>
            <a:off x="1310025" y="3846100"/>
            <a:ext cx="2411700" cy="858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530" name="Google Shape;1530;p51"/>
          <p:cNvSpPr txBox="1"/>
          <p:nvPr>
            <p:ph idx="14" type="body"/>
          </p:nvPr>
        </p:nvSpPr>
        <p:spPr>
          <a:xfrm>
            <a:off x="3740942" y="3846100"/>
            <a:ext cx="2411700" cy="858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531" name="Google Shape;1531;p51"/>
          <p:cNvSpPr txBox="1"/>
          <p:nvPr>
            <p:ph idx="15" type="body"/>
          </p:nvPr>
        </p:nvSpPr>
        <p:spPr>
          <a:xfrm>
            <a:off x="6171871" y="3846100"/>
            <a:ext cx="2411700" cy="858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532" name="Google Shape;1532;p51"/>
          <p:cNvSpPr txBox="1"/>
          <p:nvPr>
            <p:ph idx="16" type="subTitle"/>
          </p:nvPr>
        </p:nvSpPr>
        <p:spPr>
          <a:xfrm>
            <a:off x="1261475" y="2331075"/>
            <a:ext cx="548700" cy="20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4"/>
              </a:buClr>
              <a:buSzPts val="800"/>
              <a:buFont typeface="Assistant SemiBold"/>
              <a:buNone/>
              <a:defRPr sz="800">
                <a:solidFill>
                  <a:schemeClr val="accent4"/>
                </a:solidFill>
                <a:latin typeface="Assistant SemiBold"/>
                <a:ea typeface="Assistant SemiBold"/>
                <a:cs typeface="Assistant SemiBold"/>
                <a:sym typeface="Assistant SemiBold"/>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p:txBody>
      </p:sp>
      <p:sp>
        <p:nvSpPr>
          <p:cNvPr id="1533" name="Google Shape;1533;p51"/>
          <p:cNvSpPr txBox="1"/>
          <p:nvPr>
            <p:ph idx="17" type="subTitle"/>
          </p:nvPr>
        </p:nvSpPr>
        <p:spPr>
          <a:xfrm>
            <a:off x="3634300" y="2337813"/>
            <a:ext cx="548700" cy="20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3"/>
              </a:buClr>
              <a:buSzPts val="800"/>
              <a:buFont typeface="Assistant SemiBold"/>
              <a:buNone/>
              <a:defRPr sz="800">
                <a:solidFill>
                  <a:schemeClr val="accent3"/>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534" name="Google Shape;1534;p51"/>
          <p:cNvSpPr txBox="1"/>
          <p:nvPr>
            <p:ph idx="18" type="subTitle"/>
          </p:nvPr>
        </p:nvSpPr>
        <p:spPr>
          <a:xfrm>
            <a:off x="6074075" y="2337813"/>
            <a:ext cx="548700" cy="20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800"/>
              <a:buFont typeface="Assistant SemiBold"/>
              <a:buNone/>
              <a:defRPr sz="800">
                <a:solidFill>
                  <a:schemeClr val="accent2"/>
                </a:solidFill>
                <a:latin typeface="Assistant SemiBold"/>
                <a:ea typeface="Assistant SemiBold"/>
                <a:cs typeface="Assistant SemiBold"/>
                <a:sym typeface="Assistan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5" name="Google Shape;1535;p51"/>
          <p:cNvSpPr txBox="1"/>
          <p:nvPr>
            <p:ph idx="19"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536" name="Google Shape;1536;p51"/>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 Customer Journey">
  <p:cSld name="TITLE_AND_BODY_30_1">
    <p:spTree>
      <p:nvGrpSpPr>
        <p:cNvPr id="1537" name="Shape 1537"/>
        <p:cNvGrpSpPr/>
        <p:nvPr/>
      </p:nvGrpSpPr>
      <p:grpSpPr>
        <a:xfrm>
          <a:off x="0" y="0"/>
          <a:ext cx="0" cy="0"/>
          <a:chOff x="0" y="0"/>
          <a:chExt cx="0" cy="0"/>
        </a:xfrm>
      </p:grpSpPr>
      <p:sp>
        <p:nvSpPr>
          <p:cNvPr id="1538" name="Google Shape;1538;p52"/>
          <p:cNvSpPr txBox="1"/>
          <p:nvPr>
            <p:ph idx="1" type="body"/>
          </p:nvPr>
        </p:nvSpPr>
        <p:spPr>
          <a:xfrm>
            <a:off x="4577225" y="1768900"/>
            <a:ext cx="1051200" cy="490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1pPr>
            <a:lvl2pPr indent="-285750" lvl="1" marL="914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2pPr>
            <a:lvl3pPr indent="-285750" lvl="2" marL="1371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3pPr>
            <a:lvl4pPr indent="-285750" lvl="3" marL="1828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4pPr>
            <a:lvl5pPr indent="-285750" lvl="4" marL="22860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5pPr>
            <a:lvl6pPr indent="-285750" lvl="5" marL="2743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6pPr>
            <a:lvl7pPr indent="-285750" lvl="6" marL="3200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7pPr>
            <a:lvl8pPr indent="-285750" lvl="7" marL="3657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8pPr>
            <a:lvl9pPr indent="-285750" lvl="8" marL="4114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9pPr>
          </a:lstStyle>
          <a:p/>
        </p:txBody>
      </p:sp>
      <p:sp>
        <p:nvSpPr>
          <p:cNvPr id="1539" name="Google Shape;1539;p52"/>
          <p:cNvSpPr txBox="1"/>
          <p:nvPr>
            <p:ph idx="2" type="body"/>
          </p:nvPr>
        </p:nvSpPr>
        <p:spPr>
          <a:xfrm>
            <a:off x="6797625" y="1768850"/>
            <a:ext cx="1051200" cy="490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1pPr>
            <a:lvl2pPr indent="-285750" lvl="1" marL="914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2pPr>
            <a:lvl3pPr indent="-285750" lvl="2" marL="1371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3pPr>
            <a:lvl4pPr indent="-285750" lvl="3" marL="1828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4pPr>
            <a:lvl5pPr indent="-285750" lvl="4" marL="22860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5pPr>
            <a:lvl6pPr indent="-285750" lvl="5" marL="2743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6pPr>
            <a:lvl7pPr indent="-285750" lvl="6" marL="3200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7pPr>
            <a:lvl8pPr indent="-285750" lvl="7" marL="3657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8pPr>
            <a:lvl9pPr indent="-285750" lvl="8" marL="4114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9pPr>
          </a:lstStyle>
          <a:p/>
        </p:txBody>
      </p:sp>
      <p:sp>
        <p:nvSpPr>
          <p:cNvPr id="1540" name="Google Shape;1540;p52"/>
          <p:cNvSpPr txBox="1"/>
          <p:nvPr>
            <p:ph idx="3" type="body"/>
          </p:nvPr>
        </p:nvSpPr>
        <p:spPr>
          <a:xfrm>
            <a:off x="5687425" y="1768850"/>
            <a:ext cx="1051200" cy="490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1pPr>
            <a:lvl2pPr indent="-285750" lvl="1" marL="914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2pPr>
            <a:lvl3pPr indent="-285750" lvl="2" marL="1371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3pPr>
            <a:lvl4pPr indent="-285750" lvl="3" marL="1828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4pPr>
            <a:lvl5pPr indent="-285750" lvl="4" marL="22860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5pPr>
            <a:lvl6pPr indent="-285750" lvl="5" marL="2743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6pPr>
            <a:lvl7pPr indent="-285750" lvl="6" marL="3200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7pPr>
            <a:lvl8pPr indent="-285750" lvl="7" marL="3657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8pPr>
            <a:lvl9pPr indent="-285750" lvl="8" marL="4114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9pPr>
          </a:lstStyle>
          <a:p/>
        </p:txBody>
      </p:sp>
      <p:sp>
        <p:nvSpPr>
          <p:cNvPr id="1541" name="Google Shape;1541;p52"/>
          <p:cNvSpPr/>
          <p:nvPr/>
        </p:nvSpPr>
        <p:spPr>
          <a:xfrm>
            <a:off x="6797625" y="1776325"/>
            <a:ext cx="1051200" cy="2910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2"/>
          <p:cNvSpPr txBox="1"/>
          <p:nvPr>
            <p:ph idx="4" type="body"/>
          </p:nvPr>
        </p:nvSpPr>
        <p:spPr>
          <a:xfrm>
            <a:off x="1233825" y="1776350"/>
            <a:ext cx="1051200" cy="490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1pPr>
            <a:lvl2pPr indent="-285750" lvl="1" marL="914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2pPr>
            <a:lvl3pPr indent="-285750" lvl="2" marL="1371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3pPr>
            <a:lvl4pPr indent="-285750" lvl="3" marL="1828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4pPr>
            <a:lvl5pPr indent="-285750" lvl="4" marL="22860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5pPr>
            <a:lvl6pPr indent="-285750" lvl="5" marL="2743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6pPr>
            <a:lvl7pPr indent="-285750" lvl="6" marL="3200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7pPr>
            <a:lvl8pPr indent="-285750" lvl="7" marL="3657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8pPr>
            <a:lvl9pPr indent="-285750" lvl="8" marL="4114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9pPr>
          </a:lstStyle>
          <a:p/>
        </p:txBody>
      </p:sp>
      <p:sp>
        <p:nvSpPr>
          <p:cNvPr id="1543" name="Google Shape;1543;p52"/>
          <p:cNvSpPr txBox="1"/>
          <p:nvPr>
            <p:ph idx="5" type="body"/>
          </p:nvPr>
        </p:nvSpPr>
        <p:spPr>
          <a:xfrm>
            <a:off x="117225" y="1812396"/>
            <a:ext cx="1051200" cy="28671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1pPr>
            <a:lvl2pPr indent="-285750" lvl="1" marL="9144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2pPr>
            <a:lvl3pPr indent="-285750" lvl="2" marL="13716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3pPr>
            <a:lvl4pPr indent="-285750" lvl="3" marL="18288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4pPr>
            <a:lvl5pPr indent="-285750" lvl="4" marL="22860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5pPr>
            <a:lvl6pPr indent="-285750" lvl="5" marL="27432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6pPr>
            <a:lvl7pPr indent="-285750" lvl="6" marL="32004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7pPr>
            <a:lvl8pPr indent="-285750" lvl="7" marL="36576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8pPr>
            <a:lvl9pPr indent="-285750" lvl="8" marL="41148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9pPr>
          </a:lstStyle>
          <a:p/>
        </p:txBody>
      </p:sp>
      <p:sp>
        <p:nvSpPr>
          <p:cNvPr id="1544" name="Google Shape;1544;p52"/>
          <p:cNvSpPr txBox="1"/>
          <p:nvPr>
            <p:ph idx="6" type="body"/>
          </p:nvPr>
        </p:nvSpPr>
        <p:spPr>
          <a:xfrm>
            <a:off x="2350425" y="1776350"/>
            <a:ext cx="1051200" cy="490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1pPr>
            <a:lvl2pPr indent="-285750" lvl="1" marL="914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2pPr>
            <a:lvl3pPr indent="-285750" lvl="2" marL="1371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3pPr>
            <a:lvl4pPr indent="-285750" lvl="3" marL="1828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4pPr>
            <a:lvl5pPr indent="-285750" lvl="4" marL="22860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5pPr>
            <a:lvl6pPr indent="-285750" lvl="5" marL="2743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6pPr>
            <a:lvl7pPr indent="-285750" lvl="6" marL="3200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7pPr>
            <a:lvl8pPr indent="-285750" lvl="7" marL="3657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8pPr>
            <a:lvl9pPr indent="-285750" lvl="8" marL="4114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9pPr>
          </a:lstStyle>
          <a:p/>
        </p:txBody>
      </p:sp>
      <p:sp>
        <p:nvSpPr>
          <p:cNvPr id="1545" name="Google Shape;1545;p52"/>
          <p:cNvSpPr txBox="1"/>
          <p:nvPr>
            <p:ph idx="7" type="body"/>
          </p:nvPr>
        </p:nvSpPr>
        <p:spPr>
          <a:xfrm>
            <a:off x="3463825" y="1776350"/>
            <a:ext cx="1051200" cy="490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1pPr>
            <a:lvl2pPr indent="-285750" lvl="1" marL="914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2pPr>
            <a:lvl3pPr indent="-285750" lvl="2" marL="1371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3pPr>
            <a:lvl4pPr indent="-285750" lvl="3" marL="1828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4pPr>
            <a:lvl5pPr indent="-285750" lvl="4" marL="22860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5pPr>
            <a:lvl6pPr indent="-285750" lvl="5" marL="27432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6pPr>
            <a:lvl7pPr indent="-285750" lvl="6" marL="32004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7pPr>
            <a:lvl8pPr indent="-285750" lvl="7" marL="36576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8pPr>
            <a:lvl9pPr indent="-285750" lvl="8" marL="4114800" rtl="0">
              <a:spcBef>
                <a:spcPts val="0"/>
              </a:spcBef>
              <a:spcAft>
                <a:spcPts val="0"/>
              </a:spcAft>
              <a:buClr>
                <a:schemeClr val="dk1"/>
              </a:buClr>
              <a:buSzPts val="900"/>
              <a:buFont typeface="Assistant"/>
              <a:buChar char="■"/>
              <a:defRPr sz="900">
                <a:solidFill>
                  <a:schemeClr val="dk1"/>
                </a:solidFill>
                <a:latin typeface="Assistant"/>
                <a:ea typeface="Assistant"/>
                <a:cs typeface="Assistant"/>
                <a:sym typeface="Assistant"/>
              </a:defRPr>
            </a:lvl9pPr>
          </a:lstStyle>
          <a:p/>
        </p:txBody>
      </p:sp>
      <p:sp>
        <p:nvSpPr>
          <p:cNvPr id="1546" name="Google Shape;1546;p5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47" name="Google Shape;1547;p52"/>
          <p:cNvSpPr txBox="1"/>
          <p:nvPr>
            <p:ph type="title"/>
          </p:nvPr>
        </p:nvSpPr>
        <p:spPr>
          <a:xfrm>
            <a:off x="224425" y="169450"/>
            <a:ext cx="59106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548" name="Google Shape;1548;p52"/>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549" name="Google Shape;1549;p52"/>
          <p:cNvSpPr/>
          <p:nvPr/>
        </p:nvSpPr>
        <p:spPr>
          <a:xfrm>
            <a:off x="170525" y="1271011"/>
            <a:ext cx="1139700" cy="383700"/>
          </a:xfrm>
          <a:prstGeom prst="chevron">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2"/>
          <p:cNvSpPr/>
          <p:nvPr/>
        </p:nvSpPr>
        <p:spPr>
          <a:xfrm>
            <a:off x="1246865" y="1271011"/>
            <a:ext cx="1139700" cy="3837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2"/>
          <p:cNvSpPr/>
          <p:nvPr/>
        </p:nvSpPr>
        <p:spPr>
          <a:xfrm>
            <a:off x="2373934" y="1271018"/>
            <a:ext cx="1139700" cy="3837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2"/>
          <p:cNvSpPr/>
          <p:nvPr/>
        </p:nvSpPr>
        <p:spPr>
          <a:xfrm>
            <a:off x="3459778" y="1267291"/>
            <a:ext cx="1139700" cy="383700"/>
          </a:xfrm>
          <a:prstGeom prst="chevron">
            <a:avLst>
              <a:gd fmla="val 50000" name="adj"/>
            </a:avLst>
          </a:prstGeom>
          <a:solidFill>
            <a:srgbClr val="AB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2"/>
          <p:cNvSpPr/>
          <p:nvPr/>
        </p:nvSpPr>
        <p:spPr>
          <a:xfrm>
            <a:off x="6753368" y="1267286"/>
            <a:ext cx="1139700" cy="3837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2"/>
          <p:cNvSpPr/>
          <p:nvPr/>
        </p:nvSpPr>
        <p:spPr>
          <a:xfrm>
            <a:off x="4563646" y="1267278"/>
            <a:ext cx="1139700" cy="3837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2"/>
          <p:cNvSpPr/>
          <p:nvPr/>
        </p:nvSpPr>
        <p:spPr>
          <a:xfrm>
            <a:off x="5672675" y="1267275"/>
            <a:ext cx="1139700" cy="3837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2"/>
          <p:cNvSpPr/>
          <p:nvPr/>
        </p:nvSpPr>
        <p:spPr>
          <a:xfrm>
            <a:off x="136625" y="1271031"/>
            <a:ext cx="192900" cy="38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2"/>
          <p:cNvSpPr/>
          <p:nvPr/>
        </p:nvSpPr>
        <p:spPr>
          <a:xfrm>
            <a:off x="7907829" y="1267275"/>
            <a:ext cx="1139700" cy="383700"/>
          </a:xfrm>
          <a:prstGeom prst="chevron">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2"/>
          <p:cNvSpPr/>
          <p:nvPr/>
        </p:nvSpPr>
        <p:spPr>
          <a:xfrm>
            <a:off x="136625" y="807400"/>
            <a:ext cx="1084800" cy="342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2"/>
          <p:cNvSpPr/>
          <p:nvPr/>
        </p:nvSpPr>
        <p:spPr>
          <a:xfrm>
            <a:off x="1246625" y="807400"/>
            <a:ext cx="6661200" cy="34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2"/>
          <p:cNvSpPr/>
          <p:nvPr/>
        </p:nvSpPr>
        <p:spPr>
          <a:xfrm>
            <a:off x="7932925" y="807400"/>
            <a:ext cx="1110000" cy="342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61" name="Google Shape;1561;p52"/>
          <p:cNvSpPr/>
          <p:nvPr/>
        </p:nvSpPr>
        <p:spPr>
          <a:xfrm>
            <a:off x="1246625" y="1776325"/>
            <a:ext cx="1051200" cy="291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2"/>
          <p:cNvSpPr/>
          <p:nvPr/>
        </p:nvSpPr>
        <p:spPr>
          <a:xfrm>
            <a:off x="2356825" y="1776325"/>
            <a:ext cx="1051200" cy="2910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2"/>
          <p:cNvSpPr/>
          <p:nvPr/>
        </p:nvSpPr>
        <p:spPr>
          <a:xfrm>
            <a:off x="3467025" y="1776325"/>
            <a:ext cx="1051200" cy="2910600"/>
          </a:xfrm>
          <a:prstGeom prst="rect">
            <a:avLst/>
          </a:prstGeom>
          <a:noFill/>
          <a:ln cap="flat" cmpd="sng" w="9525">
            <a:solidFill>
              <a:srgbClr val="ABD7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2"/>
          <p:cNvSpPr/>
          <p:nvPr/>
        </p:nvSpPr>
        <p:spPr>
          <a:xfrm>
            <a:off x="4577225" y="1776325"/>
            <a:ext cx="1051200" cy="29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2"/>
          <p:cNvSpPr/>
          <p:nvPr/>
        </p:nvSpPr>
        <p:spPr>
          <a:xfrm>
            <a:off x="5687425" y="1776325"/>
            <a:ext cx="1051200" cy="29106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2"/>
          <p:cNvSpPr/>
          <p:nvPr/>
        </p:nvSpPr>
        <p:spPr>
          <a:xfrm>
            <a:off x="6880775" y="264906"/>
            <a:ext cx="360300" cy="2028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2"/>
          <p:cNvSpPr/>
          <p:nvPr/>
        </p:nvSpPr>
        <p:spPr>
          <a:xfrm>
            <a:off x="7241140" y="264903"/>
            <a:ext cx="360300" cy="2028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2"/>
          <p:cNvSpPr/>
          <p:nvPr/>
        </p:nvSpPr>
        <p:spPr>
          <a:xfrm>
            <a:off x="7601510" y="264909"/>
            <a:ext cx="360300" cy="202800"/>
          </a:xfrm>
          <a:prstGeom prst="chevron">
            <a:avLst>
              <a:gd fmla="val 50000" name="adj"/>
            </a:avLst>
          </a:prstGeom>
          <a:solidFill>
            <a:srgbClr val="AB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2"/>
          <p:cNvSpPr/>
          <p:nvPr/>
        </p:nvSpPr>
        <p:spPr>
          <a:xfrm>
            <a:off x="8682616" y="264906"/>
            <a:ext cx="360300" cy="2028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2"/>
          <p:cNvSpPr/>
          <p:nvPr/>
        </p:nvSpPr>
        <p:spPr>
          <a:xfrm>
            <a:off x="7961878" y="264902"/>
            <a:ext cx="360300" cy="2028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2"/>
          <p:cNvSpPr/>
          <p:nvPr/>
        </p:nvSpPr>
        <p:spPr>
          <a:xfrm>
            <a:off x="8322247" y="264900"/>
            <a:ext cx="360300" cy="2028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2"/>
          <p:cNvSpPr txBox="1"/>
          <p:nvPr/>
        </p:nvSpPr>
        <p:spPr>
          <a:xfrm>
            <a:off x="6929375" y="171175"/>
            <a:ext cx="2631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ssistant ExtraBold"/>
                <a:ea typeface="Assistant ExtraBold"/>
                <a:cs typeface="Assistant ExtraBold"/>
                <a:sym typeface="Assistant ExtraBold"/>
              </a:rPr>
              <a:t>1</a:t>
            </a:r>
            <a:endParaRPr sz="1200">
              <a:solidFill>
                <a:schemeClr val="lt1"/>
              </a:solidFill>
              <a:latin typeface="Assistant ExtraBold"/>
              <a:ea typeface="Assistant ExtraBold"/>
              <a:cs typeface="Assistant ExtraBold"/>
              <a:sym typeface="Assistant ExtraBold"/>
            </a:endParaRPr>
          </a:p>
        </p:txBody>
      </p:sp>
      <p:sp>
        <p:nvSpPr>
          <p:cNvPr id="1573" name="Google Shape;1573;p52"/>
          <p:cNvSpPr txBox="1"/>
          <p:nvPr/>
        </p:nvSpPr>
        <p:spPr>
          <a:xfrm>
            <a:off x="7289738" y="171175"/>
            <a:ext cx="2631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ssistant ExtraBold"/>
                <a:ea typeface="Assistant ExtraBold"/>
                <a:cs typeface="Assistant ExtraBold"/>
                <a:sym typeface="Assistant ExtraBold"/>
              </a:rPr>
              <a:t>2</a:t>
            </a:r>
            <a:endParaRPr sz="1200">
              <a:solidFill>
                <a:schemeClr val="lt1"/>
              </a:solidFill>
              <a:latin typeface="Assistant ExtraBold"/>
              <a:ea typeface="Assistant ExtraBold"/>
              <a:cs typeface="Assistant ExtraBold"/>
              <a:sym typeface="Assistant ExtraBold"/>
            </a:endParaRPr>
          </a:p>
        </p:txBody>
      </p:sp>
      <p:sp>
        <p:nvSpPr>
          <p:cNvPr id="1574" name="Google Shape;1574;p52"/>
          <p:cNvSpPr txBox="1"/>
          <p:nvPr/>
        </p:nvSpPr>
        <p:spPr>
          <a:xfrm>
            <a:off x="7650100" y="171175"/>
            <a:ext cx="2631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ssistant ExtraBold"/>
                <a:ea typeface="Assistant ExtraBold"/>
                <a:cs typeface="Assistant ExtraBold"/>
                <a:sym typeface="Assistant ExtraBold"/>
              </a:rPr>
              <a:t>3</a:t>
            </a:r>
            <a:endParaRPr sz="1200">
              <a:solidFill>
                <a:schemeClr val="lt1"/>
              </a:solidFill>
              <a:latin typeface="Assistant ExtraBold"/>
              <a:ea typeface="Assistant ExtraBold"/>
              <a:cs typeface="Assistant ExtraBold"/>
              <a:sym typeface="Assistant ExtraBold"/>
            </a:endParaRPr>
          </a:p>
        </p:txBody>
      </p:sp>
      <p:sp>
        <p:nvSpPr>
          <p:cNvPr id="1575" name="Google Shape;1575;p52"/>
          <p:cNvSpPr txBox="1"/>
          <p:nvPr/>
        </p:nvSpPr>
        <p:spPr>
          <a:xfrm>
            <a:off x="8010475" y="171175"/>
            <a:ext cx="2631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ssistant ExtraBold"/>
                <a:ea typeface="Assistant ExtraBold"/>
                <a:cs typeface="Assistant ExtraBold"/>
                <a:sym typeface="Assistant ExtraBold"/>
              </a:rPr>
              <a:t>4</a:t>
            </a:r>
            <a:endParaRPr sz="1200">
              <a:solidFill>
                <a:schemeClr val="lt1"/>
              </a:solidFill>
              <a:latin typeface="Assistant ExtraBold"/>
              <a:ea typeface="Assistant ExtraBold"/>
              <a:cs typeface="Assistant ExtraBold"/>
              <a:sym typeface="Assistant ExtraBold"/>
            </a:endParaRPr>
          </a:p>
        </p:txBody>
      </p:sp>
      <p:sp>
        <p:nvSpPr>
          <p:cNvPr id="1576" name="Google Shape;1576;p52"/>
          <p:cNvSpPr txBox="1"/>
          <p:nvPr/>
        </p:nvSpPr>
        <p:spPr>
          <a:xfrm>
            <a:off x="8370850" y="171175"/>
            <a:ext cx="2631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ssistant ExtraBold"/>
                <a:ea typeface="Assistant ExtraBold"/>
                <a:cs typeface="Assistant ExtraBold"/>
                <a:sym typeface="Assistant ExtraBold"/>
              </a:rPr>
              <a:t>5</a:t>
            </a:r>
            <a:endParaRPr sz="1200">
              <a:solidFill>
                <a:schemeClr val="lt1"/>
              </a:solidFill>
              <a:latin typeface="Assistant ExtraBold"/>
              <a:ea typeface="Assistant ExtraBold"/>
              <a:cs typeface="Assistant ExtraBold"/>
              <a:sym typeface="Assistant ExtraBold"/>
            </a:endParaRPr>
          </a:p>
        </p:txBody>
      </p:sp>
      <p:sp>
        <p:nvSpPr>
          <p:cNvPr id="1577" name="Google Shape;1577;p52"/>
          <p:cNvSpPr txBox="1"/>
          <p:nvPr/>
        </p:nvSpPr>
        <p:spPr>
          <a:xfrm>
            <a:off x="8746000" y="171175"/>
            <a:ext cx="2631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ssistant ExtraBold"/>
                <a:ea typeface="Assistant ExtraBold"/>
                <a:cs typeface="Assistant ExtraBold"/>
                <a:sym typeface="Assistant ExtraBold"/>
              </a:rPr>
              <a:t>6</a:t>
            </a:r>
            <a:endParaRPr sz="1200">
              <a:solidFill>
                <a:schemeClr val="lt1"/>
              </a:solidFill>
              <a:latin typeface="Assistant ExtraBold"/>
              <a:ea typeface="Assistant ExtraBold"/>
              <a:cs typeface="Assistant ExtraBold"/>
              <a:sym typeface="Assistant ExtraBold"/>
            </a:endParaRPr>
          </a:p>
        </p:txBody>
      </p:sp>
      <p:cxnSp>
        <p:nvCxnSpPr>
          <p:cNvPr id="1578" name="Google Shape;1578;p52"/>
          <p:cNvCxnSpPr/>
          <p:nvPr/>
        </p:nvCxnSpPr>
        <p:spPr>
          <a:xfrm>
            <a:off x="1254600" y="4948950"/>
            <a:ext cx="6591900" cy="0"/>
          </a:xfrm>
          <a:prstGeom prst="straightConnector1">
            <a:avLst/>
          </a:prstGeom>
          <a:noFill/>
          <a:ln cap="flat" cmpd="sng" w="19050">
            <a:solidFill>
              <a:srgbClr val="78909C"/>
            </a:solidFill>
            <a:prstDash val="solid"/>
            <a:round/>
            <a:headEnd len="med" w="med" type="none"/>
            <a:tailEnd len="med" w="med" type="none"/>
          </a:ln>
        </p:spPr>
      </p:cxnSp>
      <p:cxnSp>
        <p:nvCxnSpPr>
          <p:cNvPr id="1579" name="Google Shape;1579;p52"/>
          <p:cNvCxnSpPr/>
          <p:nvPr/>
        </p:nvCxnSpPr>
        <p:spPr>
          <a:xfrm>
            <a:off x="1246625" y="4821900"/>
            <a:ext cx="0" cy="254100"/>
          </a:xfrm>
          <a:prstGeom prst="straightConnector1">
            <a:avLst/>
          </a:prstGeom>
          <a:noFill/>
          <a:ln cap="flat" cmpd="sng" w="19050">
            <a:solidFill>
              <a:srgbClr val="78909C"/>
            </a:solidFill>
            <a:prstDash val="solid"/>
            <a:round/>
            <a:headEnd len="med" w="med" type="none"/>
            <a:tailEnd len="med" w="med" type="none"/>
          </a:ln>
        </p:spPr>
      </p:cxnSp>
      <p:cxnSp>
        <p:nvCxnSpPr>
          <p:cNvPr id="1580" name="Google Shape;1580;p52"/>
          <p:cNvCxnSpPr/>
          <p:nvPr/>
        </p:nvCxnSpPr>
        <p:spPr>
          <a:xfrm>
            <a:off x="7848825" y="4821900"/>
            <a:ext cx="0" cy="254100"/>
          </a:xfrm>
          <a:prstGeom prst="straightConnector1">
            <a:avLst/>
          </a:prstGeom>
          <a:noFill/>
          <a:ln cap="flat" cmpd="sng" w="19050">
            <a:solidFill>
              <a:srgbClr val="78909C"/>
            </a:solidFill>
            <a:prstDash val="solid"/>
            <a:round/>
            <a:headEnd len="med" w="med" type="none"/>
            <a:tailEnd len="med" w="med" type="none"/>
          </a:ln>
        </p:spPr>
      </p:cxnSp>
      <p:sp>
        <p:nvSpPr>
          <p:cNvPr id="1581" name="Google Shape;1581;p52"/>
          <p:cNvSpPr/>
          <p:nvPr/>
        </p:nvSpPr>
        <p:spPr>
          <a:xfrm>
            <a:off x="3490175" y="4812350"/>
            <a:ext cx="2174100" cy="24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2"/>
          <p:cNvSpPr txBox="1"/>
          <p:nvPr>
            <p:ph idx="8" type="title"/>
          </p:nvPr>
        </p:nvSpPr>
        <p:spPr>
          <a:xfrm>
            <a:off x="3515625" y="4765525"/>
            <a:ext cx="20643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78909C"/>
              </a:buClr>
              <a:buSzPts val="1100"/>
              <a:buFont typeface="Assistant"/>
              <a:buNone/>
              <a:defRPr b="1" sz="1100">
                <a:solidFill>
                  <a:srgbClr val="78909C"/>
                </a:solidFill>
                <a:latin typeface="Assistant"/>
                <a:ea typeface="Assistant"/>
                <a:cs typeface="Assistant"/>
                <a:sym typeface="Assistant"/>
              </a:defRPr>
            </a:lvl1pPr>
            <a:lvl2pPr lvl="1" rtl="0">
              <a:spcBef>
                <a:spcPts val="0"/>
              </a:spcBef>
              <a:spcAft>
                <a:spcPts val="0"/>
              </a:spcAft>
              <a:buClr>
                <a:schemeClr val="accent3"/>
              </a:buClr>
              <a:buSzPts val="1500"/>
              <a:buNone/>
              <a:defRPr sz="1500">
                <a:solidFill>
                  <a:schemeClr val="accent3"/>
                </a:solidFill>
              </a:defRPr>
            </a:lvl2pPr>
            <a:lvl3pPr lvl="2" rtl="0">
              <a:spcBef>
                <a:spcPts val="0"/>
              </a:spcBef>
              <a:spcAft>
                <a:spcPts val="0"/>
              </a:spcAft>
              <a:buClr>
                <a:schemeClr val="accent3"/>
              </a:buClr>
              <a:buSzPts val="1500"/>
              <a:buNone/>
              <a:defRPr sz="1500">
                <a:solidFill>
                  <a:schemeClr val="accent3"/>
                </a:solidFill>
              </a:defRPr>
            </a:lvl3pPr>
            <a:lvl4pPr lvl="3" rtl="0">
              <a:spcBef>
                <a:spcPts val="0"/>
              </a:spcBef>
              <a:spcAft>
                <a:spcPts val="0"/>
              </a:spcAft>
              <a:buClr>
                <a:schemeClr val="accent3"/>
              </a:buClr>
              <a:buSzPts val="1500"/>
              <a:buNone/>
              <a:defRPr sz="1500">
                <a:solidFill>
                  <a:schemeClr val="accent3"/>
                </a:solidFill>
              </a:defRPr>
            </a:lvl4pPr>
            <a:lvl5pPr lvl="4" rtl="0">
              <a:spcBef>
                <a:spcPts val="0"/>
              </a:spcBef>
              <a:spcAft>
                <a:spcPts val="0"/>
              </a:spcAft>
              <a:buClr>
                <a:schemeClr val="accent3"/>
              </a:buClr>
              <a:buSzPts val="1500"/>
              <a:buNone/>
              <a:defRPr sz="1500">
                <a:solidFill>
                  <a:schemeClr val="accent3"/>
                </a:solidFill>
              </a:defRPr>
            </a:lvl5pPr>
            <a:lvl6pPr lvl="5" rtl="0">
              <a:spcBef>
                <a:spcPts val="0"/>
              </a:spcBef>
              <a:spcAft>
                <a:spcPts val="0"/>
              </a:spcAft>
              <a:buClr>
                <a:schemeClr val="accent3"/>
              </a:buClr>
              <a:buSzPts val="1500"/>
              <a:buNone/>
              <a:defRPr sz="1500">
                <a:solidFill>
                  <a:schemeClr val="accent3"/>
                </a:solidFill>
              </a:defRPr>
            </a:lvl6pPr>
            <a:lvl7pPr lvl="6" rtl="0">
              <a:spcBef>
                <a:spcPts val="0"/>
              </a:spcBef>
              <a:spcAft>
                <a:spcPts val="0"/>
              </a:spcAft>
              <a:buClr>
                <a:schemeClr val="accent3"/>
              </a:buClr>
              <a:buSzPts val="1500"/>
              <a:buNone/>
              <a:defRPr sz="1500">
                <a:solidFill>
                  <a:schemeClr val="accent3"/>
                </a:solidFill>
              </a:defRPr>
            </a:lvl7pPr>
            <a:lvl8pPr lvl="7" rtl="0">
              <a:spcBef>
                <a:spcPts val="0"/>
              </a:spcBef>
              <a:spcAft>
                <a:spcPts val="0"/>
              </a:spcAft>
              <a:buClr>
                <a:schemeClr val="accent3"/>
              </a:buClr>
              <a:buSzPts val="1500"/>
              <a:buNone/>
              <a:defRPr sz="1500">
                <a:solidFill>
                  <a:schemeClr val="accent3"/>
                </a:solidFill>
              </a:defRPr>
            </a:lvl8pPr>
            <a:lvl9pPr lvl="8" rtl="0">
              <a:spcBef>
                <a:spcPts val="0"/>
              </a:spcBef>
              <a:spcAft>
                <a:spcPts val="0"/>
              </a:spcAft>
              <a:buClr>
                <a:schemeClr val="accent3"/>
              </a:buClr>
              <a:buSzPts val="1500"/>
              <a:buNone/>
              <a:defRPr sz="1500">
                <a:solidFill>
                  <a:schemeClr val="accent3"/>
                </a:solidFill>
              </a:defRPr>
            </a:lvl9pPr>
          </a:lstStyle>
          <a:p/>
        </p:txBody>
      </p:sp>
      <p:sp>
        <p:nvSpPr>
          <p:cNvPr id="1583" name="Google Shape;1583;p52"/>
          <p:cNvSpPr txBox="1"/>
          <p:nvPr>
            <p:ph idx="9" type="title"/>
          </p:nvPr>
        </p:nvSpPr>
        <p:spPr>
          <a:xfrm>
            <a:off x="1295225" y="1230250"/>
            <a:ext cx="9540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900"/>
              <a:buFont typeface="Assistant"/>
              <a:buNone/>
              <a:defRPr b="1" sz="900">
                <a:solidFill>
                  <a:schemeClr val="lt1"/>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4" name="Google Shape;1584;p52"/>
          <p:cNvSpPr txBox="1"/>
          <p:nvPr>
            <p:ph idx="13" type="title"/>
          </p:nvPr>
        </p:nvSpPr>
        <p:spPr>
          <a:xfrm>
            <a:off x="2446163" y="1230250"/>
            <a:ext cx="9540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900"/>
              <a:buFont typeface="Assistant"/>
              <a:buNone/>
              <a:defRPr b="1" sz="900">
                <a:solidFill>
                  <a:schemeClr val="lt1"/>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5" name="Google Shape;1585;p52"/>
          <p:cNvSpPr txBox="1"/>
          <p:nvPr>
            <p:ph idx="14" type="title"/>
          </p:nvPr>
        </p:nvSpPr>
        <p:spPr>
          <a:xfrm>
            <a:off x="3504913" y="1230250"/>
            <a:ext cx="9540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900"/>
              <a:buFont typeface="Assistant"/>
              <a:buNone/>
              <a:defRPr b="1" sz="900">
                <a:solidFill>
                  <a:schemeClr val="lt1"/>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6" name="Google Shape;1586;p52"/>
          <p:cNvSpPr txBox="1"/>
          <p:nvPr>
            <p:ph idx="15" type="title"/>
          </p:nvPr>
        </p:nvSpPr>
        <p:spPr>
          <a:xfrm>
            <a:off x="4625813" y="1230250"/>
            <a:ext cx="9540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900"/>
              <a:buFont typeface="Assistant"/>
              <a:buNone/>
              <a:defRPr b="1" sz="900">
                <a:solidFill>
                  <a:schemeClr val="lt1"/>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7" name="Google Shape;1587;p52"/>
          <p:cNvSpPr txBox="1"/>
          <p:nvPr>
            <p:ph idx="16" type="title"/>
          </p:nvPr>
        </p:nvSpPr>
        <p:spPr>
          <a:xfrm>
            <a:off x="5751363" y="1230250"/>
            <a:ext cx="9540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900"/>
              <a:buFont typeface="Assistant"/>
              <a:buNone/>
              <a:defRPr b="1" sz="900">
                <a:solidFill>
                  <a:schemeClr val="lt1"/>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8" name="Google Shape;1588;p52"/>
          <p:cNvSpPr txBox="1"/>
          <p:nvPr>
            <p:ph idx="17" type="title"/>
          </p:nvPr>
        </p:nvSpPr>
        <p:spPr>
          <a:xfrm>
            <a:off x="6829588" y="1230250"/>
            <a:ext cx="9540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900"/>
              <a:buFont typeface="Assistant"/>
              <a:buNone/>
              <a:defRPr b="1" sz="900">
                <a:solidFill>
                  <a:schemeClr val="lt1"/>
                </a:solidFill>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9" name="Google Shape;1589;p52"/>
          <p:cNvSpPr txBox="1"/>
          <p:nvPr>
            <p:ph idx="18" type="title"/>
          </p:nvPr>
        </p:nvSpPr>
        <p:spPr>
          <a:xfrm>
            <a:off x="180238" y="1230250"/>
            <a:ext cx="9540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900"/>
              <a:buFont typeface="Assistant"/>
              <a:buNone/>
              <a:defRPr b="1" sz="900">
                <a:solidFill>
                  <a:schemeClr val="dk2"/>
                </a:solidFill>
                <a:latin typeface="Assistant"/>
                <a:ea typeface="Assistant"/>
                <a:cs typeface="Assistant"/>
                <a:sym typeface="Assistant"/>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590" name="Google Shape;1590;p52"/>
          <p:cNvSpPr txBox="1"/>
          <p:nvPr>
            <p:ph idx="19" type="title"/>
          </p:nvPr>
        </p:nvSpPr>
        <p:spPr>
          <a:xfrm>
            <a:off x="8026113" y="1230250"/>
            <a:ext cx="9540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900"/>
              <a:buFont typeface="Assistant"/>
              <a:buNone/>
              <a:defRPr b="1" sz="900">
                <a:solidFill>
                  <a:schemeClr val="dk2"/>
                </a:solidFill>
                <a:latin typeface="Assistant"/>
                <a:ea typeface="Assistant"/>
                <a:cs typeface="Assistant"/>
                <a:sym typeface="Assistant"/>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591" name="Google Shape;1591;p52"/>
          <p:cNvSpPr txBox="1"/>
          <p:nvPr>
            <p:ph idx="20" type="title"/>
          </p:nvPr>
        </p:nvSpPr>
        <p:spPr>
          <a:xfrm>
            <a:off x="136725" y="748475"/>
            <a:ext cx="10848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000"/>
              <a:buFont typeface="Assistant"/>
              <a:buNone/>
              <a:defRPr b="1" sz="1000">
                <a:solidFill>
                  <a:schemeClr val="dk2"/>
                </a:solidFill>
                <a:latin typeface="Assistant"/>
                <a:ea typeface="Assistant"/>
                <a:cs typeface="Assistant"/>
                <a:sym typeface="Assistant"/>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592" name="Google Shape;1592;p52"/>
          <p:cNvSpPr txBox="1"/>
          <p:nvPr>
            <p:ph idx="21" type="title"/>
          </p:nvPr>
        </p:nvSpPr>
        <p:spPr>
          <a:xfrm>
            <a:off x="7932925" y="748463"/>
            <a:ext cx="10848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000"/>
              <a:buFont typeface="Assistant"/>
              <a:buNone/>
              <a:defRPr b="1" sz="1000">
                <a:solidFill>
                  <a:schemeClr val="dk2"/>
                </a:solidFill>
                <a:latin typeface="Assistant"/>
                <a:ea typeface="Assistant"/>
                <a:cs typeface="Assistant"/>
                <a:sym typeface="Assistant"/>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593" name="Google Shape;1593;p52"/>
          <p:cNvSpPr txBox="1"/>
          <p:nvPr>
            <p:ph idx="22" type="title"/>
          </p:nvPr>
        </p:nvSpPr>
        <p:spPr>
          <a:xfrm>
            <a:off x="3127825" y="807400"/>
            <a:ext cx="2839800" cy="24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200"/>
              <a:buFont typeface="Assistant"/>
              <a:buNone/>
              <a:defRPr b="1" sz="1200">
                <a:latin typeface="Assistant"/>
                <a:ea typeface="Assistant"/>
                <a:cs typeface="Assistant"/>
                <a:sym typeface="Assistant"/>
              </a:defRPr>
            </a:lvl1pPr>
            <a:lvl2pPr lvl="1" rtl="0">
              <a:spcBef>
                <a:spcPts val="0"/>
              </a:spcBef>
              <a:spcAft>
                <a:spcPts val="0"/>
              </a:spcAft>
              <a:buClr>
                <a:srgbClr val="78909C"/>
              </a:buClr>
              <a:buSzPts val="1500"/>
              <a:buNone/>
              <a:defRPr sz="1500">
                <a:solidFill>
                  <a:srgbClr val="78909C"/>
                </a:solidFill>
              </a:defRPr>
            </a:lvl2pPr>
            <a:lvl3pPr lvl="2" rtl="0">
              <a:spcBef>
                <a:spcPts val="0"/>
              </a:spcBef>
              <a:spcAft>
                <a:spcPts val="0"/>
              </a:spcAft>
              <a:buClr>
                <a:srgbClr val="78909C"/>
              </a:buClr>
              <a:buSzPts val="1500"/>
              <a:buNone/>
              <a:defRPr sz="1500">
                <a:solidFill>
                  <a:srgbClr val="78909C"/>
                </a:solidFill>
              </a:defRPr>
            </a:lvl3pPr>
            <a:lvl4pPr lvl="3" rtl="0">
              <a:spcBef>
                <a:spcPts val="0"/>
              </a:spcBef>
              <a:spcAft>
                <a:spcPts val="0"/>
              </a:spcAft>
              <a:buClr>
                <a:srgbClr val="78909C"/>
              </a:buClr>
              <a:buSzPts val="1500"/>
              <a:buNone/>
              <a:defRPr sz="1500">
                <a:solidFill>
                  <a:srgbClr val="78909C"/>
                </a:solidFill>
              </a:defRPr>
            </a:lvl4pPr>
            <a:lvl5pPr lvl="4" rtl="0">
              <a:spcBef>
                <a:spcPts val="0"/>
              </a:spcBef>
              <a:spcAft>
                <a:spcPts val="0"/>
              </a:spcAft>
              <a:buClr>
                <a:srgbClr val="78909C"/>
              </a:buClr>
              <a:buSzPts val="1500"/>
              <a:buNone/>
              <a:defRPr sz="1500">
                <a:solidFill>
                  <a:srgbClr val="78909C"/>
                </a:solidFill>
              </a:defRPr>
            </a:lvl5pPr>
            <a:lvl6pPr lvl="5" rtl="0">
              <a:spcBef>
                <a:spcPts val="0"/>
              </a:spcBef>
              <a:spcAft>
                <a:spcPts val="0"/>
              </a:spcAft>
              <a:buClr>
                <a:srgbClr val="78909C"/>
              </a:buClr>
              <a:buSzPts val="1500"/>
              <a:buNone/>
              <a:defRPr sz="1500">
                <a:solidFill>
                  <a:srgbClr val="78909C"/>
                </a:solidFill>
              </a:defRPr>
            </a:lvl6pPr>
            <a:lvl7pPr lvl="6" rtl="0">
              <a:spcBef>
                <a:spcPts val="0"/>
              </a:spcBef>
              <a:spcAft>
                <a:spcPts val="0"/>
              </a:spcAft>
              <a:buClr>
                <a:srgbClr val="78909C"/>
              </a:buClr>
              <a:buSzPts val="1500"/>
              <a:buNone/>
              <a:defRPr sz="1500">
                <a:solidFill>
                  <a:srgbClr val="78909C"/>
                </a:solidFill>
              </a:defRPr>
            </a:lvl7pPr>
            <a:lvl8pPr lvl="7" rtl="0">
              <a:spcBef>
                <a:spcPts val="0"/>
              </a:spcBef>
              <a:spcAft>
                <a:spcPts val="0"/>
              </a:spcAft>
              <a:buClr>
                <a:srgbClr val="78909C"/>
              </a:buClr>
              <a:buSzPts val="1500"/>
              <a:buNone/>
              <a:defRPr sz="1500">
                <a:solidFill>
                  <a:srgbClr val="78909C"/>
                </a:solidFill>
              </a:defRPr>
            </a:lvl8pPr>
            <a:lvl9pPr lvl="8" rtl="0">
              <a:spcBef>
                <a:spcPts val="0"/>
              </a:spcBef>
              <a:spcAft>
                <a:spcPts val="0"/>
              </a:spcAft>
              <a:buClr>
                <a:srgbClr val="78909C"/>
              </a:buClr>
              <a:buSzPts val="1500"/>
              <a:buNone/>
              <a:defRPr sz="1500">
                <a:solidFill>
                  <a:srgbClr val="78909C"/>
                </a:solidFill>
              </a:defRPr>
            </a:lvl9pPr>
          </a:lstStyle>
          <a:p/>
        </p:txBody>
      </p:sp>
      <p:sp>
        <p:nvSpPr>
          <p:cNvPr id="1594" name="Google Shape;1594;p52"/>
          <p:cNvSpPr txBox="1"/>
          <p:nvPr>
            <p:ph idx="23" type="body"/>
          </p:nvPr>
        </p:nvSpPr>
        <p:spPr>
          <a:xfrm>
            <a:off x="7907825" y="1768850"/>
            <a:ext cx="1051200" cy="28671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1pPr>
            <a:lvl2pPr indent="-285750" lvl="1" marL="9144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2pPr>
            <a:lvl3pPr indent="-285750" lvl="2" marL="13716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3pPr>
            <a:lvl4pPr indent="-285750" lvl="3" marL="18288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4pPr>
            <a:lvl5pPr indent="-285750" lvl="4" marL="22860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5pPr>
            <a:lvl6pPr indent="-285750" lvl="5" marL="27432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6pPr>
            <a:lvl7pPr indent="-285750" lvl="6" marL="32004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7pPr>
            <a:lvl8pPr indent="-285750" lvl="7" marL="36576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8pPr>
            <a:lvl9pPr indent="-285750" lvl="8" marL="4114800" rtl="0">
              <a:spcBef>
                <a:spcPts val="0"/>
              </a:spcBef>
              <a:spcAft>
                <a:spcPts val="0"/>
              </a:spcAft>
              <a:buClr>
                <a:srgbClr val="666666"/>
              </a:buClr>
              <a:buSzPts val="900"/>
              <a:buFont typeface="Assistant"/>
              <a:buChar char="■"/>
              <a:defRPr sz="900">
                <a:solidFill>
                  <a:srgbClr val="666666"/>
                </a:solidFill>
                <a:latin typeface="Assistant"/>
                <a:ea typeface="Assistant"/>
                <a:cs typeface="Assistant"/>
                <a:sym typeface="Assistant"/>
              </a:defRPr>
            </a:lvl9pPr>
          </a:lstStyle>
          <a:p/>
        </p:txBody>
      </p:sp>
      <p:sp>
        <p:nvSpPr>
          <p:cNvPr id="1595" name="Google Shape;1595;p52"/>
          <p:cNvSpPr/>
          <p:nvPr/>
        </p:nvSpPr>
        <p:spPr>
          <a:xfrm>
            <a:off x="8850025" y="1267281"/>
            <a:ext cx="192900" cy="38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2"/>
          <p:cNvSpPr txBox="1"/>
          <p:nvPr>
            <p:ph idx="24"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597" name="Google Shape;1597;p52"/>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6 - INSERT ICONS">
  <p:cSld name="TITLE_AND_BODY_27_1">
    <p:spTree>
      <p:nvGrpSpPr>
        <p:cNvPr id="1598" name="Shape 1598"/>
        <p:cNvGrpSpPr/>
        <p:nvPr/>
      </p:nvGrpSpPr>
      <p:grpSpPr>
        <a:xfrm>
          <a:off x="0" y="0"/>
          <a:ext cx="0" cy="0"/>
          <a:chOff x="0" y="0"/>
          <a:chExt cx="0" cy="0"/>
        </a:xfrm>
      </p:grpSpPr>
      <p:sp>
        <p:nvSpPr>
          <p:cNvPr id="1599" name="Google Shape;1599;p5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00" name="Google Shape;1600;p53"/>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1601" name="Google Shape;1601;p53"/>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602" name="Google Shape;1602;p53"/>
          <p:cNvSpPr/>
          <p:nvPr/>
        </p:nvSpPr>
        <p:spPr>
          <a:xfrm>
            <a:off x="694825" y="1279500"/>
            <a:ext cx="736800" cy="73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3"/>
          <p:cNvSpPr/>
          <p:nvPr/>
        </p:nvSpPr>
        <p:spPr>
          <a:xfrm>
            <a:off x="2064738" y="1279500"/>
            <a:ext cx="736800" cy="736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3"/>
          <p:cNvSpPr/>
          <p:nvPr/>
        </p:nvSpPr>
        <p:spPr>
          <a:xfrm>
            <a:off x="3406713" y="1279500"/>
            <a:ext cx="736800" cy="736500"/>
          </a:xfrm>
          <a:prstGeom prst="ellipse">
            <a:avLst/>
          </a:prstGeom>
          <a:solidFill>
            <a:srgbClr val="CC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3"/>
          <p:cNvSpPr/>
          <p:nvPr/>
        </p:nvSpPr>
        <p:spPr>
          <a:xfrm>
            <a:off x="6118613" y="1279500"/>
            <a:ext cx="736800" cy="736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3"/>
          <p:cNvSpPr/>
          <p:nvPr/>
        </p:nvSpPr>
        <p:spPr>
          <a:xfrm>
            <a:off x="4748675" y="1279500"/>
            <a:ext cx="736800" cy="73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3"/>
          <p:cNvSpPr/>
          <p:nvPr/>
        </p:nvSpPr>
        <p:spPr>
          <a:xfrm>
            <a:off x="7488575" y="1279500"/>
            <a:ext cx="736800" cy="73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8" name="Google Shape;1608;p53"/>
          <p:cNvCxnSpPr/>
          <p:nvPr/>
        </p:nvCxnSpPr>
        <p:spPr>
          <a:xfrm>
            <a:off x="480325" y="2331550"/>
            <a:ext cx="1165800" cy="0"/>
          </a:xfrm>
          <a:prstGeom prst="straightConnector1">
            <a:avLst/>
          </a:prstGeom>
          <a:noFill/>
          <a:ln cap="flat" cmpd="sng" w="38100">
            <a:solidFill>
              <a:schemeClr val="dk2"/>
            </a:solidFill>
            <a:prstDash val="solid"/>
            <a:round/>
            <a:headEnd len="med" w="med" type="none"/>
            <a:tailEnd len="med" w="med" type="none"/>
          </a:ln>
        </p:spPr>
      </p:cxnSp>
      <p:sp>
        <p:nvSpPr>
          <p:cNvPr id="1609" name="Google Shape;1609;p53"/>
          <p:cNvSpPr txBox="1"/>
          <p:nvPr>
            <p:ph idx="2" type="title"/>
          </p:nvPr>
        </p:nvSpPr>
        <p:spPr>
          <a:xfrm>
            <a:off x="492325" y="2472250"/>
            <a:ext cx="1165800" cy="449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Assistant SemiBold"/>
              <a:buNone/>
              <a:defRPr>
                <a:solidFill>
                  <a:schemeClr val="dk2"/>
                </a:solidFill>
                <a:latin typeface="Assistant SemiBold"/>
                <a:ea typeface="Assistant SemiBold"/>
                <a:cs typeface="Assistant SemiBold"/>
                <a:sym typeface="Assistant SemiBold"/>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1610" name="Google Shape;1610;p53"/>
          <p:cNvSpPr txBox="1"/>
          <p:nvPr>
            <p:ph idx="1" type="body"/>
          </p:nvPr>
        </p:nvSpPr>
        <p:spPr>
          <a:xfrm>
            <a:off x="492325" y="2997850"/>
            <a:ext cx="1165800" cy="165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1pPr>
            <a:lvl2pPr indent="-298450" lvl="1" marL="914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2pPr>
            <a:lvl3pPr indent="-298450" lvl="2" marL="1371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3pPr>
            <a:lvl4pPr indent="-298450" lvl="3" marL="1828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4pPr>
            <a:lvl5pPr indent="-298450" lvl="4" marL="22860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5pPr>
            <a:lvl6pPr indent="-298450" lvl="5" marL="2743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6pPr>
            <a:lvl7pPr indent="-298450" lvl="6" marL="3200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7pPr>
            <a:lvl8pPr indent="-298450" lvl="7" marL="3657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8pPr>
            <a:lvl9pPr indent="-298450" lvl="8" marL="4114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9pPr>
          </a:lstStyle>
          <a:p/>
        </p:txBody>
      </p:sp>
      <p:cxnSp>
        <p:nvCxnSpPr>
          <p:cNvPr id="1611" name="Google Shape;1611;p53"/>
          <p:cNvCxnSpPr/>
          <p:nvPr/>
        </p:nvCxnSpPr>
        <p:spPr>
          <a:xfrm>
            <a:off x="1844250" y="2331550"/>
            <a:ext cx="1165800" cy="0"/>
          </a:xfrm>
          <a:prstGeom prst="straightConnector1">
            <a:avLst/>
          </a:prstGeom>
          <a:noFill/>
          <a:ln cap="flat" cmpd="sng" w="38100">
            <a:solidFill>
              <a:schemeClr val="accent3"/>
            </a:solidFill>
            <a:prstDash val="solid"/>
            <a:round/>
            <a:headEnd len="med" w="med" type="none"/>
            <a:tailEnd len="med" w="med" type="none"/>
          </a:ln>
        </p:spPr>
      </p:cxnSp>
      <p:sp>
        <p:nvSpPr>
          <p:cNvPr id="1612" name="Google Shape;1612;p53"/>
          <p:cNvSpPr txBox="1"/>
          <p:nvPr>
            <p:ph idx="3" type="title"/>
          </p:nvPr>
        </p:nvSpPr>
        <p:spPr>
          <a:xfrm>
            <a:off x="1856250" y="2472250"/>
            <a:ext cx="1165800" cy="449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400"/>
              <a:buFont typeface="Assistant SemiBold"/>
              <a:buNone/>
              <a:defRPr>
                <a:solidFill>
                  <a:schemeClr val="accent3"/>
                </a:solidFill>
                <a:latin typeface="Assistant SemiBold"/>
                <a:ea typeface="Assistant SemiBold"/>
                <a:cs typeface="Assistant SemiBold"/>
                <a:sym typeface="Assistant SemiBold"/>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13" name="Google Shape;1613;p53"/>
          <p:cNvSpPr txBox="1"/>
          <p:nvPr>
            <p:ph idx="4" type="body"/>
          </p:nvPr>
        </p:nvSpPr>
        <p:spPr>
          <a:xfrm>
            <a:off x="1862523" y="2997850"/>
            <a:ext cx="1151400" cy="165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1pPr>
            <a:lvl2pPr indent="-298450" lvl="1" marL="914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2pPr>
            <a:lvl3pPr indent="-298450" lvl="2" marL="1371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3pPr>
            <a:lvl4pPr indent="-298450" lvl="3" marL="1828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4pPr>
            <a:lvl5pPr indent="-298450" lvl="4" marL="22860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5pPr>
            <a:lvl6pPr indent="-298450" lvl="5" marL="2743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6pPr>
            <a:lvl7pPr indent="-298450" lvl="6" marL="3200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7pPr>
            <a:lvl8pPr indent="-298450" lvl="7" marL="3657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8pPr>
            <a:lvl9pPr indent="-298450" lvl="8" marL="4114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9pPr>
          </a:lstStyle>
          <a:p/>
        </p:txBody>
      </p:sp>
      <p:cxnSp>
        <p:nvCxnSpPr>
          <p:cNvPr id="1614" name="Google Shape;1614;p53"/>
          <p:cNvCxnSpPr/>
          <p:nvPr/>
        </p:nvCxnSpPr>
        <p:spPr>
          <a:xfrm>
            <a:off x="3198213" y="2331550"/>
            <a:ext cx="1165800" cy="0"/>
          </a:xfrm>
          <a:prstGeom prst="straightConnector1">
            <a:avLst/>
          </a:prstGeom>
          <a:noFill/>
          <a:ln cap="flat" cmpd="sng" w="38100">
            <a:solidFill>
              <a:srgbClr val="CCECF8"/>
            </a:solidFill>
            <a:prstDash val="solid"/>
            <a:round/>
            <a:headEnd len="med" w="med" type="none"/>
            <a:tailEnd len="med" w="med" type="none"/>
          </a:ln>
        </p:spPr>
      </p:cxnSp>
      <p:cxnSp>
        <p:nvCxnSpPr>
          <p:cNvPr id="1615" name="Google Shape;1615;p53"/>
          <p:cNvCxnSpPr/>
          <p:nvPr/>
        </p:nvCxnSpPr>
        <p:spPr>
          <a:xfrm>
            <a:off x="4540175" y="2331550"/>
            <a:ext cx="1165800" cy="0"/>
          </a:xfrm>
          <a:prstGeom prst="straightConnector1">
            <a:avLst/>
          </a:prstGeom>
          <a:noFill/>
          <a:ln cap="flat" cmpd="sng" w="38100">
            <a:solidFill>
              <a:schemeClr val="dk1"/>
            </a:solidFill>
            <a:prstDash val="solid"/>
            <a:round/>
            <a:headEnd len="med" w="med" type="none"/>
            <a:tailEnd len="med" w="med" type="none"/>
          </a:ln>
        </p:spPr>
      </p:cxnSp>
      <p:cxnSp>
        <p:nvCxnSpPr>
          <p:cNvPr id="1616" name="Google Shape;1616;p53"/>
          <p:cNvCxnSpPr/>
          <p:nvPr/>
        </p:nvCxnSpPr>
        <p:spPr>
          <a:xfrm>
            <a:off x="5894125" y="2331550"/>
            <a:ext cx="1165800" cy="0"/>
          </a:xfrm>
          <a:prstGeom prst="straightConnector1">
            <a:avLst/>
          </a:prstGeom>
          <a:noFill/>
          <a:ln cap="flat" cmpd="sng" w="38100">
            <a:solidFill>
              <a:schemeClr val="accent4"/>
            </a:solidFill>
            <a:prstDash val="solid"/>
            <a:round/>
            <a:headEnd len="med" w="med" type="none"/>
            <a:tailEnd len="med" w="med" type="none"/>
          </a:ln>
        </p:spPr>
      </p:cxnSp>
      <p:sp>
        <p:nvSpPr>
          <p:cNvPr id="1617" name="Google Shape;1617;p53"/>
          <p:cNvSpPr txBox="1"/>
          <p:nvPr>
            <p:ph idx="5" type="title"/>
          </p:nvPr>
        </p:nvSpPr>
        <p:spPr>
          <a:xfrm>
            <a:off x="5906125" y="2472250"/>
            <a:ext cx="1165800" cy="449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1400"/>
              <a:buFont typeface="Assistant SemiBold"/>
              <a:buNone/>
              <a:defRPr>
                <a:solidFill>
                  <a:schemeClr val="accent4"/>
                </a:solidFill>
                <a:latin typeface="Assistant SemiBold"/>
                <a:ea typeface="Assistant SemiBold"/>
                <a:cs typeface="Assistant SemiBold"/>
                <a:sym typeface="Assistant SemiBold"/>
              </a:defRPr>
            </a:lvl1pPr>
            <a:lvl2pPr lvl="1" rtl="0">
              <a:spcBef>
                <a:spcPts val="0"/>
              </a:spcBef>
              <a:spcAft>
                <a:spcPts val="0"/>
              </a:spcAft>
              <a:buClr>
                <a:srgbClr val="374059"/>
              </a:buClr>
              <a:buSzPts val="1600"/>
              <a:buNone/>
              <a:defRPr sz="1600">
                <a:solidFill>
                  <a:srgbClr val="374059"/>
                </a:solidFill>
              </a:defRPr>
            </a:lvl2pPr>
            <a:lvl3pPr lvl="2" rtl="0">
              <a:spcBef>
                <a:spcPts val="0"/>
              </a:spcBef>
              <a:spcAft>
                <a:spcPts val="0"/>
              </a:spcAft>
              <a:buClr>
                <a:srgbClr val="374059"/>
              </a:buClr>
              <a:buSzPts val="1600"/>
              <a:buNone/>
              <a:defRPr sz="1600">
                <a:solidFill>
                  <a:srgbClr val="374059"/>
                </a:solidFill>
              </a:defRPr>
            </a:lvl3pPr>
            <a:lvl4pPr lvl="3" rtl="0">
              <a:spcBef>
                <a:spcPts val="0"/>
              </a:spcBef>
              <a:spcAft>
                <a:spcPts val="0"/>
              </a:spcAft>
              <a:buClr>
                <a:srgbClr val="374059"/>
              </a:buClr>
              <a:buSzPts val="1600"/>
              <a:buNone/>
              <a:defRPr sz="1600">
                <a:solidFill>
                  <a:srgbClr val="374059"/>
                </a:solidFill>
              </a:defRPr>
            </a:lvl4pPr>
            <a:lvl5pPr lvl="4" rtl="0">
              <a:spcBef>
                <a:spcPts val="0"/>
              </a:spcBef>
              <a:spcAft>
                <a:spcPts val="0"/>
              </a:spcAft>
              <a:buClr>
                <a:srgbClr val="374059"/>
              </a:buClr>
              <a:buSzPts val="1600"/>
              <a:buNone/>
              <a:defRPr sz="1600">
                <a:solidFill>
                  <a:srgbClr val="374059"/>
                </a:solidFill>
              </a:defRPr>
            </a:lvl5pPr>
            <a:lvl6pPr lvl="5" rtl="0">
              <a:spcBef>
                <a:spcPts val="0"/>
              </a:spcBef>
              <a:spcAft>
                <a:spcPts val="0"/>
              </a:spcAft>
              <a:buClr>
                <a:srgbClr val="374059"/>
              </a:buClr>
              <a:buSzPts val="1600"/>
              <a:buNone/>
              <a:defRPr sz="1600">
                <a:solidFill>
                  <a:srgbClr val="374059"/>
                </a:solidFill>
              </a:defRPr>
            </a:lvl6pPr>
            <a:lvl7pPr lvl="6" rtl="0">
              <a:spcBef>
                <a:spcPts val="0"/>
              </a:spcBef>
              <a:spcAft>
                <a:spcPts val="0"/>
              </a:spcAft>
              <a:buClr>
                <a:srgbClr val="374059"/>
              </a:buClr>
              <a:buSzPts val="1600"/>
              <a:buNone/>
              <a:defRPr sz="1600">
                <a:solidFill>
                  <a:srgbClr val="374059"/>
                </a:solidFill>
              </a:defRPr>
            </a:lvl7pPr>
            <a:lvl8pPr lvl="7" rtl="0">
              <a:spcBef>
                <a:spcPts val="0"/>
              </a:spcBef>
              <a:spcAft>
                <a:spcPts val="0"/>
              </a:spcAft>
              <a:buClr>
                <a:srgbClr val="374059"/>
              </a:buClr>
              <a:buSzPts val="1600"/>
              <a:buNone/>
              <a:defRPr sz="1600">
                <a:solidFill>
                  <a:srgbClr val="374059"/>
                </a:solidFill>
              </a:defRPr>
            </a:lvl8pPr>
            <a:lvl9pPr lvl="8" rtl="0">
              <a:spcBef>
                <a:spcPts val="0"/>
              </a:spcBef>
              <a:spcAft>
                <a:spcPts val="0"/>
              </a:spcAft>
              <a:buClr>
                <a:srgbClr val="374059"/>
              </a:buClr>
              <a:buSzPts val="1600"/>
              <a:buNone/>
              <a:defRPr sz="1600">
                <a:solidFill>
                  <a:srgbClr val="374059"/>
                </a:solidFill>
              </a:defRPr>
            </a:lvl9pPr>
          </a:lstStyle>
          <a:p/>
        </p:txBody>
      </p:sp>
      <p:sp>
        <p:nvSpPr>
          <p:cNvPr id="1618" name="Google Shape;1618;p53"/>
          <p:cNvSpPr txBox="1"/>
          <p:nvPr>
            <p:ph idx="6" type="body"/>
          </p:nvPr>
        </p:nvSpPr>
        <p:spPr>
          <a:xfrm>
            <a:off x="5916618" y="2997850"/>
            <a:ext cx="1151400" cy="165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1pPr>
            <a:lvl2pPr indent="-298450" lvl="1" marL="914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2pPr>
            <a:lvl3pPr indent="-298450" lvl="2" marL="1371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3pPr>
            <a:lvl4pPr indent="-298450" lvl="3" marL="1828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4pPr>
            <a:lvl5pPr indent="-298450" lvl="4" marL="22860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5pPr>
            <a:lvl6pPr indent="-298450" lvl="5" marL="2743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6pPr>
            <a:lvl7pPr indent="-298450" lvl="6" marL="3200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7pPr>
            <a:lvl8pPr indent="-298450" lvl="7" marL="3657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8pPr>
            <a:lvl9pPr indent="-298450" lvl="8" marL="4114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9pPr>
          </a:lstStyle>
          <a:p/>
        </p:txBody>
      </p:sp>
      <p:cxnSp>
        <p:nvCxnSpPr>
          <p:cNvPr id="1619" name="Google Shape;1619;p53"/>
          <p:cNvCxnSpPr/>
          <p:nvPr/>
        </p:nvCxnSpPr>
        <p:spPr>
          <a:xfrm>
            <a:off x="7260075" y="2331550"/>
            <a:ext cx="1165800" cy="0"/>
          </a:xfrm>
          <a:prstGeom prst="straightConnector1">
            <a:avLst/>
          </a:prstGeom>
          <a:noFill/>
          <a:ln cap="flat" cmpd="sng" w="38100">
            <a:solidFill>
              <a:schemeClr val="accent2"/>
            </a:solidFill>
            <a:prstDash val="solid"/>
            <a:round/>
            <a:headEnd len="med" w="med" type="none"/>
            <a:tailEnd len="med" w="med" type="none"/>
          </a:ln>
        </p:spPr>
      </p:cxnSp>
      <p:sp>
        <p:nvSpPr>
          <p:cNvPr id="1620" name="Google Shape;1620;p53"/>
          <p:cNvSpPr txBox="1"/>
          <p:nvPr>
            <p:ph idx="7" type="title"/>
          </p:nvPr>
        </p:nvSpPr>
        <p:spPr>
          <a:xfrm>
            <a:off x="7272075" y="2472250"/>
            <a:ext cx="1165800" cy="449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600"/>
              <a:buNone/>
              <a:defRPr sz="1600">
                <a:solidFill>
                  <a:schemeClr val="accent2"/>
                </a:solidFill>
              </a:defRPr>
            </a:lvl2pPr>
            <a:lvl3pPr lvl="2" rtl="0">
              <a:spcBef>
                <a:spcPts val="0"/>
              </a:spcBef>
              <a:spcAft>
                <a:spcPts val="0"/>
              </a:spcAft>
              <a:buClr>
                <a:schemeClr val="accent2"/>
              </a:buClr>
              <a:buSzPts val="1600"/>
              <a:buNone/>
              <a:defRPr sz="1600">
                <a:solidFill>
                  <a:schemeClr val="accent2"/>
                </a:solidFill>
              </a:defRPr>
            </a:lvl3pPr>
            <a:lvl4pPr lvl="3" rtl="0">
              <a:spcBef>
                <a:spcPts val="0"/>
              </a:spcBef>
              <a:spcAft>
                <a:spcPts val="0"/>
              </a:spcAft>
              <a:buClr>
                <a:schemeClr val="accent2"/>
              </a:buClr>
              <a:buSzPts val="1600"/>
              <a:buNone/>
              <a:defRPr sz="1600">
                <a:solidFill>
                  <a:schemeClr val="accent2"/>
                </a:solidFill>
              </a:defRPr>
            </a:lvl4pPr>
            <a:lvl5pPr lvl="4" rtl="0">
              <a:spcBef>
                <a:spcPts val="0"/>
              </a:spcBef>
              <a:spcAft>
                <a:spcPts val="0"/>
              </a:spcAft>
              <a:buClr>
                <a:schemeClr val="accent2"/>
              </a:buClr>
              <a:buSzPts val="1600"/>
              <a:buNone/>
              <a:defRPr sz="1600">
                <a:solidFill>
                  <a:schemeClr val="accent2"/>
                </a:solidFill>
              </a:defRPr>
            </a:lvl5pPr>
            <a:lvl6pPr lvl="5" rtl="0">
              <a:spcBef>
                <a:spcPts val="0"/>
              </a:spcBef>
              <a:spcAft>
                <a:spcPts val="0"/>
              </a:spcAft>
              <a:buClr>
                <a:schemeClr val="accent2"/>
              </a:buClr>
              <a:buSzPts val="1600"/>
              <a:buNone/>
              <a:defRPr sz="1600">
                <a:solidFill>
                  <a:schemeClr val="accent2"/>
                </a:solidFill>
              </a:defRPr>
            </a:lvl6pPr>
            <a:lvl7pPr lvl="6" rtl="0">
              <a:spcBef>
                <a:spcPts val="0"/>
              </a:spcBef>
              <a:spcAft>
                <a:spcPts val="0"/>
              </a:spcAft>
              <a:buClr>
                <a:schemeClr val="accent2"/>
              </a:buClr>
              <a:buSzPts val="1600"/>
              <a:buNone/>
              <a:defRPr sz="1600">
                <a:solidFill>
                  <a:schemeClr val="accent2"/>
                </a:solidFill>
              </a:defRPr>
            </a:lvl7pPr>
            <a:lvl8pPr lvl="7" rtl="0">
              <a:spcBef>
                <a:spcPts val="0"/>
              </a:spcBef>
              <a:spcAft>
                <a:spcPts val="0"/>
              </a:spcAft>
              <a:buClr>
                <a:schemeClr val="accent2"/>
              </a:buClr>
              <a:buSzPts val="1600"/>
              <a:buNone/>
              <a:defRPr sz="1600">
                <a:solidFill>
                  <a:schemeClr val="accent2"/>
                </a:solidFill>
              </a:defRPr>
            </a:lvl8pPr>
            <a:lvl9pPr lvl="8" rtl="0">
              <a:spcBef>
                <a:spcPts val="0"/>
              </a:spcBef>
              <a:spcAft>
                <a:spcPts val="0"/>
              </a:spcAft>
              <a:buClr>
                <a:schemeClr val="accent2"/>
              </a:buClr>
              <a:buSzPts val="1600"/>
              <a:buNone/>
              <a:defRPr sz="1600">
                <a:solidFill>
                  <a:schemeClr val="accent2"/>
                </a:solidFill>
              </a:defRPr>
            </a:lvl9pPr>
          </a:lstStyle>
          <a:p/>
        </p:txBody>
      </p:sp>
      <p:sp>
        <p:nvSpPr>
          <p:cNvPr id="1621" name="Google Shape;1621;p53"/>
          <p:cNvSpPr txBox="1"/>
          <p:nvPr>
            <p:ph idx="8" type="body"/>
          </p:nvPr>
        </p:nvSpPr>
        <p:spPr>
          <a:xfrm>
            <a:off x="7286476" y="2997850"/>
            <a:ext cx="1151400" cy="165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1pPr>
            <a:lvl2pPr indent="-298450" lvl="1" marL="914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2pPr>
            <a:lvl3pPr indent="-298450" lvl="2" marL="1371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3pPr>
            <a:lvl4pPr indent="-298450" lvl="3" marL="1828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4pPr>
            <a:lvl5pPr indent="-298450" lvl="4" marL="22860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5pPr>
            <a:lvl6pPr indent="-298450" lvl="5" marL="2743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6pPr>
            <a:lvl7pPr indent="-298450" lvl="6" marL="3200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7pPr>
            <a:lvl8pPr indent="-298450" lvl="7" marL="3657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8pPr>
            <a:lvl9pPr indent="-298450" lvl="8" marL="4114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9pPr>
          </a:lstStyle>
          <a:p/>
        </p:txBody>
      </p:sp>
      <p:sp>
        <p:nvSpPr>
          <p:cNvPr id="1622" name="Google Shape;1622;p53"/>
          <p:cNvSpPr txBox="1"/>
          <p:nvPr>
            <p:ph idx="9" type="title"/>
          </p:nvPr>
        </p:nvSpPr>
        <p:spPr>
          <a:xfrm>
            <a:off x="3204475" y="2472250"/>
            <a:ext cx="1165800" cy="449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ACD7E6"/>
              </a:buClr>
              <a:buSzPts val="1400"/>
              <a:buFont typeface="Assistant SemiBold"/>
              <a:buNone/>
              <a:defRPr>
                <a:solidFill>
                  <a:srgbClr val="ACD7E6"/>
                </a:solidFill>
                <a:latin typeface="Assistant SemiBold"/>
                <a:ea typeface="Assistant SemiBold"/>
                <a:cs typeface="Assistant SemiBold"/>
                <a:sym typeface="Assistant SemiBold"/>
              </a:defRPr>
            </a:lvl1pPr>
            <a:lvl2pPr lvl="1" rtl="0">
              <a:spcBef>
                <a:spcPts val="0"/>
              </a:spcBef>
              <a:spcAft>
                <a:spcPts val="0"/>
              </a:spcAft>
              <a:buClr>
                <a:srgbClr val="85939C"/>
              </a:buClr>
              <a:buSzPts val="1600"/>
              <a:buNone/>
              <a:defRPr sz="1600">
                <a:solidFill>
                  <a:srgbClr val="85939C"/>
                </a:solidFill>
              </a:defRPr>
            </a:lvl2pPr>
            <a:lvl3pPr lvl="2" rtl="0">
              <a:spcBef>
                <a:spcPts val="0"/>
              </a:spcBef>
              <a:spcAft>
                <a:spcPts val="0"/>
              </a:spcAft>
              <a:buClr>
                <a:srgbClr val="85939C"/>
              </a:buClr>
              <a:buSzPts val="1600"/>
              <a:buNone/>
              <a:defRPr sz="1600">
                <a:solidFill>
                  <a:srgbClr val="85939C"/>
                </a:solidFill>
              </a:defRPr>
            </a:lvl3pPr>
            <a:lvl4pPr lvl="3" rtl="0">
              <a:spcBef>
                <a:spcPts val="0"/>
              </a:spcBef>
              <a:spcAft>
                <a:spcPts val="0"/>
              </a:spcAft>
              <a:buClr>
                <a:srgbClr val="85939C"/>
              </a:buClr>
              <a:buSzPts val="1600"/>
              <a:buNone/>
              <a:defRPr sz="1600">
                <a:solidFill>
                  <a:srgbClr val="85939C"/>
                </a:solidFill>
              </a:defRPr>
            </a:lvl4pPr>
            <a:lvl5pPr lvl="4" rtl="0">
              <a:spcBef>
                <a:spcPts val="0"/>
              </a:spcBef>
              <a:spcAft>
                <a:spcPts val="0"/>
              </a:spcAft>
              <a:buClr>
                <a:srgbClr val="85939C"/>
              </a:buClr>
              <a:buSzPts val="1600"/>
              <a:buNone/>
              <a:defRPr sz="1600">
                <a:solidFill>
                  <a:srgbClr val="85939C"/>
                </a:solidFill>
              </a:defRPr>
            </a:lvl5pPr>
            <a:lvl6pPr lvl="5" rtl="0">
              <a:spcBef>
                <a:spcPts val="0"/>
              </a:spcBef>
              <a:spcAft>
                <a:spcPts val="0"/>
              </a:spcAft>
              <a:buClr>
                <a:srgbClr val="85939C"/>
              </a:buClr>
              <a:buSzPts val="1600"/>
              <a:buNone/>
              <a:defRPr sz="1600">
                <a:solidFill>
                  <a:srgbClr val="85939C"/>
                </a:solidFill>
              </a:defRPr>
            </a:lvl6pPr>
            <a:lvl7pPr lvl="6" rtl="0">
              <a:spcBef>
                <a:spcPts val="0"/>
              </a:spcBef>
              <a:spcAft>
                <a:spcPts val="0"/>
              </a:spcAft>
              <a:buClr>
                <a:srgbClr val="85939C"/>
              </a:buClr>
              <a:buSzPts val="1600"/>
              <a:buNone/>
              <a:defRPr sz="1600">
                <a:solidFill>
                  <a:srgbClr val="85939C"/>
                </a:solidFill>
              </a:defRPr>
            </a:lvl7pPr>
            <a:lvl8pPr lvl="7" rtl="0">
              <a:spcBef>
                <a:spcPts val="0"/>
              </a:spcBef>
              <a:spcAft>
                <a:spcPts val="0"/>
              </a:spcAft>
              <a:buClr>
                <a:srgbClr val="85939C"/>
              </a:buClr>
              <a:buSzPts val="1600"/>
              <a:buNone/>
              <a:defRPr sz="1600">
                <a:solidFill>
                  <a:srgbClr val="85939C"/>
                </a:solidFill>
              </a:defRPr>
            </a:lvl8pPr>
            <a:lvl9pPr lvl="8" rtl="0">
              <a:spcBef>
                <a:spcPts val="0"/>
              </a:spcBef>
              <a:spcAft>
                <a:spcPts val="0"/>
              </a:spcAft>
              <a:buClr>
                <a:srgbClr val="85939C"/>
              </a:buClr>
              <a:buSzPts val="1600"/>
              <a:buNone/>
              <a:defRPr sz="1600">
                <a:solidFill>
                  <a:srgbClr val="85939C"/>
                </a:solidFill>
              </a:defRPr>
            </a:lvl9pPr>
          </a:lstStyle>
          <a:p/>
        </p:txBody>
      </p:sp>
      <p:sp>
        <p:nvSpPr>
          <p:cNvPr id="1623" name="Google Shape;1623;p53"/>
          <p:cNvSpPr txBox="1"/>
          <p:nvPr>
            <p:ph idx="13" type="body"/>
          </p:nvPr>
        </p:nvSpPr>
        <p:spPr>
          <a:xfrm>
            <a:off x="3216972" y="2997850"/>
            <a:ext cx="1151400" cy="165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1pPr>
            <a:lvl2pPr indent="-298450" lvl="1" marL="914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2pPr>
            <a:lvl3pPr indent="-298450" lvl="2" marL="1371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3pPr>
            <a:lvl4pPr indent="-298450" lvl="3" marL="1828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4pPr>
            <a:lvl5pPr indent="-298450" lvl="4" marL="22860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5pPr>
            <a:lvl6pPr indent="-298450" lvl="5" marL="2743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6pPr>
            <a:lvl7pPr indent="-298450" lvl="6" marL="3200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7pPr>
            <a:lvl8pPr indent="-298450" lvl="7" marL="3657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8pPr>
            <a:lvl9pPr indent="-298450" lvl="8" marL="4114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9pPr>
          </a:lstStyle>
          <a:p/>
        </p:txBody>
      </p:sp>
      <p:sp>
        <p:nvSpPr>
          <p:cNvPr id="1624" name="Google Shape;1624;p53"/>
          <p:cNvSpPr txBox="1"/>
          <p:nvPr>
            <p:ph idx="14" type="title"/>
          </p:nvPr>
        </p:nvSpPr>
        <p:spPr>
          <a:xfrm>
            <a:off x="4560550" y="2472250"/>
            <a:ext cx="1165800" cy="449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625" name="Google Shape;1625;p53"/>
          <p:cNvSpPr txBox="1"/>
          <p:nvPr>
            <p:ph idx="15" type="body"/>
          </p:nvPr>
        </p:nvSpPr>
        <p:spPr>
          <a:xfrm>
            <a:off x="4579295" y="2997850"/>
            <a:ext cx="1151400" cy="165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1pPr>
            <a:lvl2pPr indent="-298450" lvl="1" marL="914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2pPr>
            <a:lvl3pPr indent="-298450" lvl="2" marL="1371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3pPr>
            <a:lvl4pPr indent="-298450" lvl="3" marL="1828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4pPr>
            <a:lvl5pPr indent="-298450" lvl="4" marL="22860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5pPr>
            <a:lvl6pPr indent="-298450" lvl="5" marL="2743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6pPr>
            <a:lvl7pPr indent="-298450" lvl="6" marL="3200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7pPr>
            <a:lvl8pPr indent="-298450" lvl="7" marL="3657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8pPr>
            <a:lvl9pPr indent="-298450" lvl="8" marL="4114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9pPr>
          </a:lstStyle>
          <a:p/>
        </p:txBody>
      </p:sp>
      <p:sp>
        <p:nvSpPr>
          <p:cNvPr id="1626" name="Google Shape;1626;p53"/>
          <p:cNvSpPr txBox="1"/>
          <p:nvPr>
            <p:ph idx="16"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627" name="Google Shape;1627;p5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 Customer Journey - INSERT PHASES">
  <p:cSld name="TITLE_AND_BODY_28">
    <p:spTree>
      <p:nvGrpSpPr>
        <p:cNvPr id="1628" name="Shape 1628"/>
        <p:cNvGrpSpPr/>
        <p:nvPr/>
      </p:nvGrpSpPr>
      <p:grpSpPr>
        <a:xfrm>
          <a:off x="0" y="0"/>
          <a:ext cx="0" cy="0"/>
          <a:chOff x="0" y="0"/>
          <a:chExt cx="0" cy="0"/>
        </a:xfrm>
      </p:grpSpPr>
      <p:sp>
        <p:nvSpPr>
          <p:cNvPr id="1629" name="Google Shape;1629;p5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30" name="Google Shape;1630;p54"/>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1631" name="Google Shape;1631;p54"/>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cxnSp>
        <p:nvCxnSpPr>
          <p:cNvPr id="1632" name="Google Shape;1632;p54"/>
          <p:cNvCxnSpPr>
            <a:endCxn id="1633" idx="1"/>
          </p:cNvCxnSpPr>
          <p:nvPr/>
        </p:nvCxnSpPr>
        <p:spPr>
          <a:xfrm>
            <a:off x="1055600" y="3314900"/>
            <a:ext cx="2461800" cy="0"/>
          </a:xfrm>
          <a:prstGeom prst="straightConnector1">
            <a:avLst/>
          </a:prstGeom>
          <a:noFill/>
          <a:ln cap="flat" cmpd="sng" w="38100">
            <a:solidFill>
              <a:srgbClr val="C5D2DC"/>
            </a:solidFill>
            <a:prstDash val="solid"/>
            <a:round/>
            <a:headEnd len="med" w="med" type="none"/>
            <a:tailEnd len="med" w="med" type="none"/>
          </a:ln>
        </p:spPr>
      </p:cxnSp>
      <p:sp>
        <p:nvSpPr>
          <p:cNvPr id="1633" name="Google Shape;1633;p54"/>
          <p:cNvSpPr/>
          <p:nvPr/>
        </p:nvSpPr>
        <p:spPr>
          <a:xfrm>
            <a:off x="3517400" y="2306750"/>
            <a:ext cx="2016300" cy="2016300"/>
          </a:xfrm>
          <a:prstGeom prst="diamond">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4"/>
          <p:cNvSpPr/>
          <p:nvPr/>
        </p:nvSpPr>
        <p:spPr>
          <a:xfrm>
            <a:off x="406850" y="2958500"/>
            <a:ext cx="648600" cy="648600"/>
          </a:xfrm>
          <a:prstGeom prst="ellipse">
            <a:avLst/>
          </a:prstGeom>
          <a:noFill/>
          <a:ln cap="flat" cmpd="sng" w="38100">
            <a:solidFill>
              <a:srgbClr val="C5D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4"/>
          <p:cNvSpPr txBox="1"/>
          <p:nvPr/>
        </p:nvSpPr>
        <p:spPr>
          <a:xfrm>
            <a:off x="406850" y="3094250"/>
            <a:ext cx="648600" cy="3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Assistant"/>
                <a:ea typeface="Assistant"/>
                <a:cs typeface="Assistant"/>
                <a:sym typeface="Assistant"/>
              </a:rPr>
              <a:t>START</a:t>
            </a:r>
            <a:endParaRPr b="1" sz="1200">
              <a:solidFill>
                <a:schemeClr val="dk2"/>
              </a:solidFill>
              <a:latin typeface="Assistant"/>
              <a:ea typeface="Assistant"/>
              <a:cs typeface="Assistant"/>
              <a:sym typeface="Assistant"/>
            </a:endParaRPr>
          </a:p>
        </p:txBody>
      </p:sp>
      <p:sp>
        <p:nvSpPr>
          <p:cNvPr id="1636" name="Google Shape;1636;p54"/>
          <p:cNvSpPr/>
          <p:nvPr/>
        </p:nvSpPr>
        <p:spPr>
          <a:xfrm>
            <a:off x="453313" y="909900"/>
            <a:ext cx="4072200" cy="342000"/>
          </a:xfrm>
          <a:prstGeom prst="rect">
            <a:avLst/>
          </a:prstGeom>
          <a:solidFill>
            <a:srgbClr val="C5D2DC"/>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4"/>
          <p:cNvSpPr/>
          <p:nvPr/>
        </p:nvSpPr>
        <p:spPr>
          <a:xfrm>
            <a:off x="4525588" y="909900"/>
            <a:ext cx="4072200" cy="342000"/>
          </a:xfrm>
          <a:prstGeom prst="rect">
            <a:avLst/>
          </a:prstGeom>
          <a:solidFill>
            <a:schemeClr val="accent2"/>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4"/>
          <p:cNvSpPr txBox="1"/>
          <p:nvPr/>
        </p:nvSpPr>
        <p:spPr>
          <a:xfrm>
            <a:off x="1687263" y="909900"/>
            <a:ext cx="1220700" cy="3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Assistant"/>
                <a:ea typeface="Assistant"/>
                <a:cs typeface="Assistant"/>
                <a:sym typeface="Assistant"/>
              </a:rPr>
              <a:t>BEFORE</a:t>
            </a:r>
            <a:endParaRPr b="1" sz="1200">
              <a:solidFill>
                <a:schemeClr val="lt1"/>
              </a:solidFill>
              <a:latin typeface="Assistant"/>
              <a:ea typeface="Assistant"/>
              <a:cs typeface="Assistant"/>
              <a:sym typeface="Assistant"/>
            </a:endParaRPr>
          </a:p>
        </p:txBody>
      </p:sp>
      <p:sp>
        <p:nvSpPr>
          <p:cNvPr id="1639" name="Google Shape;1639;p54"/>
          <p:cNvSpPr txBox="1"/>
          <p:nvPr/>
        </p:nvSpPr>
        <p:spPr>
          <a:xfrm>
            <a:off x="5951338" y="909900"/>
            <a:ext cx="1220700" cy="3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Assistant"/>
                <a:ea typeface="Assistant"/>
                <a:cs typeface="Assistant"/>
                <a:sym typeface="Assistant"/>
              </a:rPr>
              <a:t>AFTER</a:t>
            </a:r>
            <a:endParaRPr b="1" sz="1200">
              <a:solidFill>
                <a:schemeClr val="lt1"/>
              </a:solidFill>
              <a:latin typeface="Assistant"/>
              <a:ea typeface="Assistant"/>
              <a:cs typeface="Assistant"/>
              <a:sym typeface="Assistant"/>
            </a:endParaRPr>
          </a:p>
        </p:txBody>
      </p:sp>
      <p:cxnSp>
        <p:nvCxnSpPr>
          <p:cNvPr id="1640" name="Google Shape;1640;p54"/>
          <p:cNvCxnSpPr/>
          <p:nvPr/>
        </p:nvCxnSpPr>
        <p:spPr>
          <a:xfrm>
            <a:off x="5533700" y="3314900"/>
            <a:ext cx="2461800" cy="0"/>
          </a:xfrm>
          <a:prstGeom prst="straightConnector1">
            <a:avLst/>
          </a:prstGeom>
          <a:noFill/>
          <a:ln cap="flat" cmpd="sng" w="38100">
            <a:solidFill>
              <a:schemeClr val="accent2"/>
            </a:solidFill>
            <a:prstDash val="solid"/>
            <a:round/>
            <a:headEnd len="med" w="med" type="none"/>
            <a:tailEnd len="med" w="med" type="none"/>
          </a:ln>
        </p:spPr>
      </p:cxnSp>
      <p:sp>
        <p:nvSpPr>
          <p:cNvPr id="1641" name="Google Shape;1641;p54"/>
          <p:cNvSpPr txBox="1"/>
          <p:nvPr>
            <p:ph idx="1" type="body"/>
          </p:nvPr>
        </p:nvSpPr>
        <p:spPr>
          <a:xfrm>
            <a:off x="595675" y="1251900"/>
            <a:ext cx="3787500" cy="97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1642" name="Google Shape;1642;p54"/>
          <p:cNvSpPr txBox="1"/>
          <p:nvPr>
            <p:ph idx="2" type="body"/>
          </p:nvPr>
        </p:nvSpPr>
        <p:spPr>
          <a:xfrm>
            <a:off x="4667950" y="1251900"/>
            <a:ext cx="3787500" cy="97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1643" name="Google Shape;1643;p54"/>
          <p:cNvSpPr txBox="1"/>
          <p:nvPr>
            <p:ph idx="3" type="title"/>
          </p:nvPr>
        </p:nvSpPr>
        <p:spPr>
          <a:xfrm>
            <a:off x="3728750" y="2990625"/>
            <a:ext cx="15936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1644" name="Google Shape;1644;p54"/>
          <p:cNvSpPr txBox="1"/>
          <p:nvPr>
            <p:ph idx="4" type="title"/>
          </p:nvPr>
        </p:nvSpPr>
        <p:spPr>
          <a:xfrm>
            <a:off x="7648850" y="3639175"/>
            <a:ext cx="13422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cxnSp>
        <p:nvCxnSpPr>
          <p:cNvPr id="1645" name="Google Shape;1645;p54"/>
          <p:cNvCxnSpPr/>
          <p:nvPr/>
        </p:nvCxnSpPr>
        <p:spPr>
          <a:xfrm>
            <a:off x="1336500" y="3120350"/>
            <a:ext cx="0" cy="389100"/>
          </a:xfrm>
          <a:prstGeom prst="straightConnector1">
            <a:avLst/>
          </a:prstGeom>
          <a:noFill/>
          <a:ln cap="flat" cmpd="sng" w="19050">
            <a:solidFill>
              <a:srgbClr val="C5D2DC"/>
            </a:solidFill>
            <a:prstDash val="solid"/>
            <a:round/>
            <a:headEnd len="med" w="med" type="none"/>
            <a:tailEnd len="med" w="med" type="none"/>
          </a:ln>
        </p:spPr>
      </p:cxnSp>
      <p:cxnSp>
        <p:nvCxnSpPr>
          <p:cNvPr id="1646" name="Google Shape;1646;p54"/>
          <p:cNvCxnSpPr/>
          <p:nvPr/>
        </p:nvCxnSpPr>
        <p:spPr>
          <a:xfrm>
            <a:off x="5832475" y="3120350"/>
            <a:ext cx="0" cy="389100"/>
          </a:xfrm>
          <a:prstGeom prst="straightConnector1">
            <a:avLst/>
          </a:prstGeom>
          <a:noFill/>
          <a:ln cap="flat" cmpd="sng" w="19050">
            <a:solidFill>
              <a:schemeClr val="accent2"/>
            </a:solidFill>
            <a:prstDash val="solid"/>
            <a:round/>
            <a:headEnd len="med" w="med" type="none"/>
            <a:tailEnd len="med" w="med" type="none"/>
          </a:ln>
        </p:spPr>
      </p:cxnSp>
      <p:sp>
        <p:nvSpPr>
          <p:cNvPr id="1647" name="Google Shape;1647;p54"/>
          <p:cNvSpPr/>
          <p:nvPr/>
        </p:nvSpPr>
        <p:spPr>
          <a:xfrm>
            <a:off x="1096056" y="3455637"/>
            <a:ext cx="480900" cy="480900"/>
          </a:xfrm>
          <a:prstGeom prst="diamond">
            <a:avLst/>
          </a:prstGeom>
          <a:solidFill>
            <a:schemeClr val="lt2"/>
          </a:solidFill>
          <a:ln cap="flat" cmpd="sng" w="9525">
            <a:solidFill>
              <a:srgbClr val="C5D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4"/>
          <p:cNvSpPr/>
          <p:nvPr/>
        </p:nvSpPr>
        <p:spPr>
          <a:xfrm>
            <a:off x="5596293" y="3455637"/>
            <a:ext cx="480900" cy="480900"/>
          </a:xfrm>
          <a:prstGeom prst="diamond">
            <a:avLst/>
          </a:prstGeom>
          <a:solidFill>
            <a:schemeClr val="accent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4"/>
          <p:cNvSpPr txBox="1"/>
          <p:nvPr>
            <p:ph idx="5" type="subTitle"/>
          </p:nvPr>
        </p:nvSpPr>
        <p:spPr>
          <a:xfrm>
            <a:off x="1056300" y="3987350"/>
            <a:ext cx="560400" cy="48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900"/>
              <a:buFont typeface="Assistant SemiBold"/>
              <a:buNone/>
              <a:defRPr sz="900">
                <a:solidFill>
                  <a:schemeClr val="dk2"/>
                </a:solidFill>
                <a:latin typeface="Assistant SemiBold"/>
                <a:ea typeface="Assistant SemiBold"/>
                <a:cs typeface="Assistant SemiBold"/>
                <a:sym typeface="Assistant SemiBold"/>
              </a:defRPr>
            </a:lvl1pPr>
            <a:lvl2pPr lvl="1" rtl="0">
              <a:spcBef>
                <a:spcPts val="0"/>
              </a:spcBef>
              <a:spcAft>
                <a:spcPts val="0"/>
              </a:spcAft>
              <a:buClr>
                <a:schemeClr val="dk2"/>
              </a:buClr>
              <a:buSzPts val="800"/>
              <a:buFont typeface="Assistant SemiBold"/>
              <a:buNone/>
              <a:defRPr sz="800">
                <a:solidFill>
                  <a:schemeClr val="dk2"/>
                </a:solidFill>
                <a:latin typeface="Assistant SemiBold"/>
                <a:ea typeface="Assistant SemiBold"/>
                <a:cs typeface="Assistant SemiBold"/>
                <a:sym typeface="Assistant SemiBold"/>
              </a:defRPr>
            </a:lvl2pPr>
            <a:lvl3pPr lvl="2" rtl="0">
              <a:spcBef>
                <a:spcPts val="0"/>
              </a:spcBef>
              <a:spcAft>
                <a:spcPts val="0"/>
              </a:spcAft>
              <a:buClr>
                <a:schemeClr val="dk2"/>
              </a:buClr>
              <a:buSzPts val="800"/>
              <a:buFont typeface="Assistant SemiBold"/>
              <a:buNone/>
              <a:defRPr sz="800">
                <a:solidFill>
                  <a:schemeClr val="dk2"/>
                </a:solidFill>
                <a:latin typeface="Assistant SemiBold"/>
                <a:ea typeface="Assistant SemiBold"/>
                <a:cs typeface="Assistant SemiBold"/>
                <a:sym typeface="Assistant SemiBold"/>
              </a:defRPr>
            </a:lvl3pPr>
            <a:lvl4pPr lvl="3" rtl="0">
              <a:spcBef>
                <a:spcPts val="0"/>
              </a:spcBef>
              <a:spcAft>
                <a:spcPts val="0"/>
              </a:spcAft>
              <a:buClr>
                <a:schemeClr val="dk2"/>
              </a:buClr>
              <a:buSzPts val="800"/>
              <a:buFont typeface="Assistant SemiBold"/>
              <a:buNone/>
              <a:defRPr sz="800">
                <a:solidFill>
                  <a:schemeClr val="dk2"/>
                </a:solidFill>
                <a:latin typeface="Assistant SemiBold"/>
                <a:ea typeface="Assistant SemiBold"/>
                <a:cs typeface="Assistant SemiBold"/>
                <a:sym typeface="Assistant SemiBold"/>
              </a:defRPr>
            </a:lvl4pPr>
            <a:lvl5pPr lvl="4" rtl="0">
              <a:spcBef>
                <a:spcPts val="0"/>
              </a:spcBef>
              <a:spcAft>
                <a:spcPts val="0"/>
              </a:spcAft>
              <a:buClr>
                <a:schemeClr val="dk2"/>
              </a:buClr>
              <a:buSzPts val="800"/>
              <a:buFont typeface="Assistant SemiBold"/>
              <a:buNone/>
              <a:defRPr sz="800">
                <a:solidFill>
                  <a:schemeClr val="dk2"/>
                </a:solidFill>
                <a:latin typeface="Assistant SemiBold"/>
                <a:ea typeface="Assistant SemiBold"/>
                <a:cs typeface="Assistant SemiBold"/>
                <a:sym typeface="Assistant SemiBold"/>
              </a:defRPr>
            </a:lvl5pPr>
            <a:lvl6pPr lvl="5" rtl="0">
              <a:spcBef>
                <a:spcPts val="0"/>
              </a:spcBef>
              <a:spcAft>
                <a:spcPts val="0"/>
              </a:spcAft>
              <a:buClr>
                <a:schemeClr val="dk2"/>
              </a:buClr>
              <a:buSzPts val="800"/>
              <a:buFont typeface="Assistant SemiBold"/>
              <a:buNone/>
              <a:defRPr sz="800">
                <a:solidFill>
                  <a:schemeClr val="dk2"/>
                </a:solidFill>
                <a:latin typeface="Assistant SemiBold"/>
                <a:ea typeface="Assistant SemiBold"/>
                <a:cs typeface="Assistant SemiBold"/>
                <a:sym typeface="Assistant SemiBold"/>
              </a:defRPr>
            </a:lvl6pPr>
            <a:lvl7pPr lvl="6" rtl="0">
              <a:spcBef>
                <a:spcPts val="0"/>
              </a:spcBef>
              <a:spcAft>
                <a:spcPts val="0"/>
              </a:spcAft>
              <a:buClr>
                <a:schemeClr val="dk2"/>
              </a:buClr>
              <a:buSzPts val="800"/>
              <a:buFont typeface="Assistant SemiBold"/>
              <a:buNone/>
              <a:defRPr sz="800">
                <a:solidFill>
                  <a:schemeClr val="dk2"/>
                </a:solidFill>
                <a:latin typeface="Assistant SemiBold"/>
                <a:ea typeface="Assistant SemiBold"/>
                <a:cs typeface="Assistant SemiBold"/>
                <a:sym typeface="Assistant SemiBold"/>
              </a:defRPr>
            </a:lvl7pPr>
            <a:lvl8pPr lvl="7" rtl="0">
              <a:spcBef>
                <a:spcPts val="0"/>
              </a:spcBef>
              <a:spcAft>
                <a:spcPts val="0"/>
              </a:spcAft>
              <a:buClr>
                <a:schemeClr val="dk2"/>
              </a:buClr>
              <a:buSzPts val="800"/>
              <a:buFont typeface="Assistant SemiBold"/>
              <a:buNone/>
              <a:defRPr sz="800">
                <a:solidFill>
                  <a:schemeClr val="dk2"/>
                </a:solidFill>
                <a:latin typeface="Assistant SemiBold"/>
                <a:ea typeface="Assistant SemiBold"/>
                <a:cs typeface="Assistant SemiBold"/>
                <a:sym typeface="Assistant SemiBold"/>
              </a:defRPr>
            </a:lvl8pPr>
            <a:lvl9pPr lvl="8" rtl="0">
              <a:spcBef>
                <a:spcPts val="0"/>
              </a:spcBef>
              <a:spcAft>
                <a:spcPts val="0"/>
              </a:spcAft>
              <a:buClr>
                <a:schemeClr val="dk2"/>
              </a:buClr>
              <a:buSzPts val="800"/>
              <a:buFont typeface="Assistant SemiBold"/>
              <a:buNone/>
              <a:defRPr sz="800">
                <a:solidFill>
                  <a:schemeClr val="dk2"/>
                </a:solidFill>
                <a:latin typeface="Assistant SemiBold"/>
                <a:ea typeface="Assistant SemiBold"/>
                <a:cs typeface="Assistant SemiBold"/>
                <a:sym typeface="Assistant SemiBold"/>
              </a:defRPr>
            </a:lvl9pPr>
          </a:lstStyle>
          <a:p/>
        </p:txBody>
      </p:sp>
      <p:sp>
        <p:nvSpPr>
          <p:cNvPr id="1650" name="Google Shape;1650;p54"/>
          <p:cNvSpPr txBox="1"/>
          <p:nvPr>
            <p:ph idx="6" type="subTitle"/>
          </p:nvPr>
        </p:nvSpPr>
        <p:spPr>
          <a:xfrm>
            <a:off x="5556550" y="3987350"/>
            <a:ext cx="560400" cy="48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900"/>
              <a:buFont typeface="Assistant SemiBold"/>
              <a:buNone/>
              <a:defRPr sz="9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800"/>
              <a:buFont typeface="Assistant SemiBold"/>
              <a:buNone/>
              <a:defRPr sz="800">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800"/>
              <a:buFont typeface="Assistant SemiBold"/>
              <a:buNone/>
              <a:defRPr sz="800">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800"/>
              <a:buFont typeface="Assistant SemiBold"/>
              <a:buNone/>
              <a:defRPr sz="800">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800"/>
              <a:buFont typeface="Assistant SemiBold"/>
              <a:buNone/>
              <a:defRPr sz="800">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800"/>
              <a:buFont typeface="Assistant SemiBold"/>
              <a:buNone/>
              <a:defRPr sz="800">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800"/>
              <a:buFont typeface="Assistant SemiBold"/>
              <a:buNone/>
              <a:defRPr sz="800">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800"/>
              <a:buFont typeface="Assistant SemiBold"/>
              <a:buNone/>
              <a:defRPr sz="800">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800"/>
              <a:buFont typeface="Assistant SemiBold"/>
              <a:buNone/>
              <a:defRPr sz="800">
                <a:solidFill>
                  <a:schemeClr val="accent2"/>
                </a:solidFill>
                <a:latin typeface="Assistant SemiBold"/>
                <a:ea typeface="Assistant SemiBold"/>
                <a:cs typeface="Assistant SemiBold"/>
                <a:sym typeface="Assistant SemiBold"/>
              </a:defRPr>
            </a:lvl9pPr>
          </a:lstStyle>
          <a:p/>
        </p:txBody>
      </p:sp>
      <p:sp>
        <p:nvSpPr>
          <p:cNvPr id="1651" name="Google Shape;1651;p54"/>
          <p:cNvSpPr/>
          <p:nvPr/>
        </p:nvSpPr>
        <p:spPr>
          <a:xfrm>
            <a:off x="7995650" y="2958500"/>
            <a:ext cx="648600" cy="6486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4"/>
          <p:cNvSpPr txBox="1"/>
          <p:nvPr/>
        </p:nvSpPr>
        <p:spPr>
          <a:xfrm>
            <a:off x="7995650" y="3094250"/>
            <a:ext cx="648600" cy="3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latin typeface="Assistant"/>
                <a:ea typeface="Assistant"/>
                <a:cs typeface="Assistant"/>
                <a:sym typeface="Assistant"/>
              </a:rPr>
              <a:t>FINISH</a:t>
            </a:r>
            <a:endParaRPr b="1" sz="1200">
              <a:solidFill>
                <a:schemeClr val="accent2"/>
              </a:solidFill>
              <a:latin typeface="Assistant"/>
              <a:ea typeface="Assistant"/>
              <a:cs typeface="Assistant"/>
              <a:sym typeface="Assistant"/>
            </a:endParaRPr>
          </a:p>
        </p:txBody>
      </p:sp>
      <p:sp>
        <p:nvSpPr>
          <p:cNvPr id="1653" name="Google Shape;1653;p54"/>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654" name="Google Shape;1654;p54"/>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Life Cycle">
  <p:cSld name="CUSTOM_2_1">
    <p:spTree>
      <p:nvGrpSpPr>
        <p:cNvPr id="1655" name="Shape 1655"/>
        <p:cNvGrpSpPr/>
        <p:nvPr/>
      </p:nvGrpSpPr>
      <p:grpSpPr>
        <a:xfrm>
          <a:off x="0" y="0"/>
          <a:ext cx="0" cy="0"/>
          <a:chOff x="0" y="0"/>
          <a:chExt cx="0" cy="0"/>
        </a:xfrm>
      </p:grpSpPr>
      <p:sp>
        <p:nvSpPr>
          <p:cNvPr id="1656" name="Google Shape;1656;p55"/>
          <p:cNvSpPr/>
          <p:nvPr/>
        </p:nvSpPr>
        <p:spPr>
          <a:xfrm>
            <a:off x="2857300" y="1493000"/>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3709026" y="1495059"/>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p:nvPr/>
        </p:nvSpPr>
        <p:spPr>
          <a:xfrm>
            <a:off x="4560759" y="1495051"/>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2033775" y="1495051"/>
            <a:ext cx="7746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0" name="Google Shape;1660;p55"/>
          <p:cNvCxnSpPr/>
          <p:nvPr/>
        </p:nvCxnSpPr>
        <p:spPr>
          <a:xfrm>
            <a:off x="2049815" y="4640706"/>
            <a:ext cx="6734700" cy="14100"/>
          </a:xfrm>
          <a:prstGeom prst="straightConnector1">
            <a:avLst/>
          </a:prstGeom>
          <a:noFill/>
          <a:ln cap="flat" cmpd="sng" w="9525">
            <a:solidFill>
              <a:srgbClr val="78909C"/>
            </a:solidFill>
            <a:prstDash val="solid"/>
            <a:round/>
            <a:headEnd len="med" w="med" type="none"/>
            <a:tailEnd len="med" w="med" type="none"/>
          </a:ln>
        </p:spPr>
      </p:cxnSp>
      <p:cxnSp>
        <p:nvCxnSpPr>
          <p:cNvPr id="1661" name="Google Shape;1661;p55"/>
          <p:cNvCxnSpPr/>
          <p:nvPr/>
        </p:nvCxnSpPr>
        <p:spPr>
          <a:xfrm>
            <a:off x="2049815" y="4542657"/>
            <a:ext cx="0" cy="164700"/>
          </a:xfrm>
          <a:prstGeom prst="straightConnector1">
            <a:avLst/>
          </a:prstGeom>
          <a:noFill/>
          <a:ln cap="flat" cmpd="sng" w="9525">
            <a:solidFill>
              <a:srgbClr val="78909C"/>
            </a:solidFill>
            <a:prstDash val="solid"/>
            <a:round/>
            <a:headEnd len="med" w="med" type="none"/>
            <a:tailEnd len="med" w="med" type="none"/>
          </a:ln>
        </p:spPr>
      </p:cxnSp>
      <p:cxnSp>
        <p:nvCxnSpPr>
          <p:cNvPr id="1662" name="Google Shape;1662;p55"/>
          <p:cNvCxnSpPr/>
          <p:nvPr/>
        </p:nvCxnSpPr>
        <p:spPr>
          <a:xfrm>
            <a:off x="8784488" y="4558191"/>
            <a:ext cx="0" cy="164700"/>
          </a:xfrm>
          <a:prstGeom prst="straightConnector1">
            <a:avLst/>
          </a:prstGeom>
          <a:noFill/>
          <a:ln cap="flat" cmpd="sng" w="9525">
            <a:solidFill>
              <a:srgbClr val="78909C"/>
            </a:solidFill>
            <a:prstDash val="solid"/>
            <a:round/>
            <a:headEnd len="med" w="med" type="none"/>
            <a:tailEnd len="med" w="med" type="none"/>
          </a:ln>
        </p:spPr>
      </p:cxnSp>
      <p:sp>
        <p:nvSpPr>
          <p:cNvPr id="1663" name="Google Shape;1663;p55"/>
          <p:cNvSpPr/>
          <p:nvPr/>
        </p:nvSpPr>
        <p:spPr>
          <a:xfrm>
            <a:off x="2032062" y="4083649"/>
            <a:ext cx="852300" cy="279900"/>
          </a:xfrm>
          <a:prstGeom prst="chevron">
            <a:avLst>
              <a:gd fmla="val 50000" name="adj"/>
            </a:avLst>
          </a:prstGeom>
          <a:solidFill>
            <a:srgbClr val="78909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Assistant"/>
                <a:ea typeface="Assistant"/>
                <a:cs typeface="Assistant"/>
                <a:sym typeface="Assistant"/>
              </a:rPr>
              <a:t>1</a:t>
            </a:r>
            <a:endParaRPr b="1" sz="1300">
              <a:solidFill>
                <a:srgbClr val="FFFFFF"/>
              </a:solidFill>
              <a:latin typeface="Assistant"/>
              <a:ea typeface="Assistant"/>
              <a:cs typeface="Assistant"/>
              <a:sym typeface="Assistant"/>
            </a:endParaRPr>
          </a:p>
        </p:txBody>
      </p:sp>
      <p:sp>
        <p:nvSpPr>
          <p:cNvPr id="1664" name="Google Shape;1664;p55"/>
          <p:cNvSpPr/>
          <p:nvPr/>
        </p:nvSpPr>
        <p:spPr>
          <a:xfrm>
            <a:off x="2870448" y="4083649"/>
            <a:ext cx="852300" cy="279900"/>
          </a:xfrm>
          <a:prstGeom prst="chevron">
            <a:avLst>
              <a:gd fmla="val 50000" name="adj"/>
            </a:avLst>
          </a:prstGeom>
          <a:solidFill>
            <a:srgbClr val="78909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Assistant"/>
                <a:ea typeface="Assistant"/>
                <a:cs typeface="Assistant"/>
                <a:sym typeface="Assistant"/>
              </a:rPr>
              <a:t>2</a:t>
            </a:r>
            <a:endParaRPr b="1" sz="1500">
              <a:solidFill>
                <a:srgbClr val="FFFFFF"/>
              </a:solidFill>
              <a:latin typeface="Assistant"/>
              <a:ea typeface="Assistant"/>
              <a:cs typeface="Assistant"/>
              <a:sym typeface="Assistant"/>
            </a:endParaRPr>
          </a:p>
        </p:txBody>
      </p:sp>
      <p:sp>
        <p:nvSpPr>
          <p:cNvPr id="1665" name="Google Shape;1665;p55"/>
          <p:cNvSpPr/>
          <p:nvPr/>
        </p:nvSpPr>
        <p:spPr>
          <a:xfrm>
            <a:off x="3722797" y="4083649"/>
            <a:ext cx="852300" cy="279900"/>
          </a:xfrm>
          <a:prstGeom prst="chevron">
            <a:avLst>
              <a:gd fmla="val 50000" name="adj"/>
            </a:avLst>
          </a:prstGeom>
          <a:solidFill>
            <a:srgbClr val="78909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Assistant"/>
                <a:ea typeface="Assistant"/>
                <a:cs typeface="Assistant"/>
                <a:sym typeface="Assistant"/>
              </a:rPr>
              <a:t>3</a:t>
            </a:r>
            <a:endParaRPr b="1" sz="1500">
              <a:solidFill>
                <a:srgbClr val="FFFFFF"/>
              </a:solidFill>
              <a:latin typeface="Assistant"/>
              <a:ea typeface="Assistant"/>
              <a:cs typeface="Assistant"/>
              <a:sym typeface="Assistant"/>
            </a:endParaRPr>
          </a:p>
        </p:txBody>
      </p:sp>
      <p:sp>
        <p:nvSpPr>
          <p:cNvPr id="1666" name="Google Shape;1666;p55"/>
          <p:cNvSpPr/>
          <p:nvPr/>
        </p:nvSpPr>
        <p:spPr>
          <a:xfrm>
            <a:off x="4575147" y="4083649"/>
            <a:ext cx="852300" cy="279900"/>
          </a:xfrm>
          <a:prstGeom prst="chevron">
            <a:avLst>
              <a:gd fmla="val 50000" name="adj"/>
            </a:avLst>
          </a:prstGeom>
          <a:solidFill>
            <a:srgbClr val="78909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Assistant"/>
                <a:ea typeface="Assistant"/>
                <a:cs typeface="Assistant"/>
                <a:sym typeface="Assistant"/>
              </a:rPr>
              <a:t>4</a:t>
            </a:r>
            <a:endParaRPr b="1" sz="1500">
              <a:solidFill>
                <a:srgbClr val="FFFFFF"/>
              </a:solidFill>
              <a:latin typeface="Assistant"/>
              <a:ea typeface="Assistant"/>
              <a:cs typeface="Assistant"/>
              <a:sym typeface="Assistant"/>
            </a:endParaRPr>
          </a:p>
        </p:txBody>
      </p:sp>
      <p:sp>
        <p:nvSpPr>
          <p:cNvPr id="1667" name="Google Shape;1667;p55"/>
          <p:cNvSpPr/>
          <p:nvPr/>
        </p:nvSpPr>
        <p:spPr>
          <a:xfrm>
            <a:off x="2032057" y="2717583"/>
            <a:ext cx="7746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5"/>
          <p:cNvSpPr/>
          <p:nvPr/>
        </p:nvSpPr>
        <p:spPr>
          <a:xfrm>
            <a:off x="2032128" y="3332856"/>
            <a:ext cx="7941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5"/>
          <p:cNvSpPr/>
          <p:nvPr/>
        </p:nvSpPr>
        <p:spPr>
          <a:xfrm>
            <a:off x="2032057" y="2106143"/>
            <a:ext cx="7746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5"/>
          <p:cNvSpPr/>
          <p:nvPr/>
        </p:nvSpPr>
        <p:spPr>
          <a:xfrm>
            <a:off x="2863583" y="2715675"/>
            <a:ext cx="7941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5"/>
          <p:cNvSpPr/>
          <p:nvPr/>
        </p:nvSpPr>
        <p:spPr>
          <a:xfrm>
            <a:off x="2863654" y="3330946"/>
            <a:ext cx="7941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5"/>
          <p:cNvSpPr/>
          <p:nvPr/>
        </p:nvSpPr>
        <p:spPr>
          <a:xfrm>
            <a:off x="2863584" y="2104226"/>
            <a:ext cx="7941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5"/>
          <p:cNvSpPr/>
          <p:nvPr/>
        </p:nvSpPr>
        <p:spPr>
          <a:xfrm>
            <a:off x="3712007" y="2715675"/>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3712078" y="3330946"/>
            <a:ext cx="8025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5"/>
          <p:cNvSpPr/>
          <p:nvPr/>
        </p:nvSpPr>
        <p:spPr>
          <a:xfrm>
            <a:off x="3712006" y="2104226"/>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5"/>
          <p:cNvSpPr/>
          <p:nvPr/>
        </p:nvSpPr>
        <p:spPr>
          <a:xfrm>
            <a:off x="4568689" y="2715660"/>
            <a:ext cx="7941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4568772" y="3327099"/>
            <a:ext cx="7941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5"/>
          <p:cNvSpPr/>
          <p:nvPr/>
        </p:nvSpPr>
        <p:spPr>
          <a:xfrm>
            <a:off x="4568690" y="2104226"/>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5427490" y="4083649"/>
            <a:ext cx="852300" cy="279900"/>
          </a:xfrm>
          <a:prstGeom prst="chevron">
            <a:avLst>
              <a:gd fmla="val 50000" name="adj"/>
            </a:avLst>
          </a:prstGeom>
          <a:solidFill>
            <a:srgbClr val="78909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Assistant"/>
                <a:ea typeface="Assistant"/>
                <a:cs typeface="Assistant"/>
                <a:sym typeface="Assistant"/>
              </a:rPr>
              <a:t>5</a:t>
            </a:r>
            <a:endParaRPr b="1" sz="1300">
              <a:solidFill>
                <a:srgbClr val="FFFFFF"/>
              </a:solidFill>
              <a:latin typeface="Assistant"/>
              <a:ea typeface="Assistant"/>
              <a:cs typeface="Assistant"/>
              <a:sym typeface="Assistant"/>
            </a:endParaRPr>
          </a:p>
        </p:txBody>
      </p:sp>
      <p:sp>
        <p:nvSpPr>
          <p:cNvPr id="1680" name="Google Shape;1680;p55"/>
          <p:cNvSpPr/>
          <p:nvPr/>
        </p:nvSpPr>
        <p:spPr>
          <a:xfrm>
            <a:off x="6265876" y="4083649"/>
            <a:ext cx="852300" cy="279900"/>
          </a:xfrm>
          <a:prstGeom prst="chevron">
            <a:avLst>
              <a:gd fmla="val 50000" name="adj"/>
            </a:avLst>
          </a:prstGeom>
          <a:solidFill>
            <a:srgbClr val="78909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Assistant"/>
                <a:ea typeface="Assistant"/>
                <a:cs typeface="Assistant"/>
                <a:sym typeface="Assistant"/>
              </a:rPr>
              <a:t>6</a:t>
            </a:r>
            <a:endParaRPr b="1" sz="1500">
              <a:solidFill>
                <a:srgbClr val="FFFFFF"/>
              </a:solidFill>
              <a:latin typeface="Assistant"/>
              <a:ea typeface="Assistant"/>
              <a:cs typeface="Assistant"/>
              <a:sym typeface="Assistant"/>
            </a:endParaRPr>
          </a:p>
        </p:txBody>
      </p:sp>
      <p:sp>
        <p:nvSpPr>
          <p:cNvPr id="1681" name="Google Shape;1681;p55"/>
          <p:cNvSpPr/>
          <p:nvPr/>
        </p:nvSpPr>
        <p:spPr>
          <a:xfrm>
            <a:off x="7118225" y="4083649"/>
            <a:ext cx="852300" cy="279900"/>
          </a:xfrm>
          <a:prstGeom prst="chevron">
            <a:avLst>
              <a:gd fmla="val 50000" name="adj"/>
            </a:avLst>
          </a:prstGeom>
          <a:solidFill>
            <a:srgbClr val="78909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Assistant"/>
                <a:ea typeface="Assistant"/>
                <a:cs typeface="Assistant"/>
                <a:sym typeface="Assistant"/>
              </a:rPr>
              <a:t>7</a:t>
            </a:r>
            <a:endParaRPr b="1" sz="1500">
              <a:solidFill>
                <a:srgbClr val="FFFFFF"/>
              </a:solidFill>
              <a:latin typeface="Assistant"/>
              <a:ea typeface="Assistant"/>
              <a:cs typeface="Assistant"/>
              <a:sym typeface="Assistant"/>
            </a:endParaRPr>
          </a:p>
        </p:txBody>
      </p:sp>
      <p:sp>
        <p:nvSpPr>
          <p:cNvPr id="1682" name="Google Shape;1682;p55"/>
          <p:cNvSpPr/>
          <p:nvPr/>
        </p:nvSpPr>
        <p:spPr>
          <a:xfrm>
            <a:off x="7970575" y="4083649"/>
            <a:ext cx="852300" cy="279900"/>
          </a:xfrm>
          <a:prstGeom prst="chevron">
            <a:avLst>
              <a:gd fmla="val 50000" name="adj"/>
            </a:avLst>
          </a:prstGeom>
          <a:solidFill>
            <a:srgbClr val="78909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Assistant"/>
                <a:ea typeface="Assistant"/>
                <a:cs typeface="Assistant"/>
                <a:sym typeface="Assistant"/>
              </a:rPr>
              <a:t>8</a:t>
            </a:r>
            <a:endParaRPr b="1" sz="1500">
              <a:solidFill>
                <a:srgbClr val="FFFFFF"/>
              </a:solidFill>
              <a:latin typeface="Assistant"/>
              <a:ea typeface="Assistant"/>
              <a:cs typeface="Assistant"/>
              <a:sym typeface="Assistant"/>
            </a:endParaRPr>
          </a:p>
        </p:txBody>
      </p:sp>
      <p:sp>
        <p:nvSpPr>
          <p:cNvPr id="1683" name="Google Shape;1683;p55"/>
          <p:cNvSpPr/>
          <p:nvPr/>
        </p:nvSpPr>
        <p:spPr>
          <a:xfrm>
            <a:off x="6250616" y="1485499"/>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5"/>
          <p:cNvSpPr/>
          <p:nvPr/>
        </p:nvSpPr>
        <p:spPr>
          <a:xfrm>
            <a:off x="7102342" y="1487544"/>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5"/>
          <p:cNvSpPr/>
          <p:nvPr/>
        </p:nvSpPr>
        <p:spPr>
          <a:xfrm>
            <a:off x="7954075" y="1487536"/>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5"/>
          <p:cNvSpPr/>
          <p:nvPr/>
        </p:nvSpPr>
        <p:spPr>
          <a:xfrm>
            <a:off x="5427091" y="1487213"/>
            <a:ext cx="7746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5"/>
          <p:cNvSpPr/>
          <p:nvPr/>
        </p:nvSpPr>
        <p:spPr>
          <a:xfrm>
            <a:off x="5425373" y="2717569"/>
            <a:ext cx="7746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5"/>
          <p:cNvSpPr/>
          <p:nvPr/>
        </p:nvSpPr>
        <p:spPr>
          <a:xfrm>
            <a:off x="5425444" y="3332842"/>
            <a:ext cx="7941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5"/>
          <p:cNvSpPr/>
          <p:nvPr/>
        </p:nvSpPr>
        <p:spPr>
          <a:xfrm>
            <a:off x="5425373" y="2107084"/>
            <a:ext cx="7746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5"/>
          <p:cNvSpPr/>
          <p:nvPr/>
        </p:nvSpPr>
        <p:spPr>
          <a:xfrm>
            <a:off x="6256899" y="2715661"/>
            <a:ext cx="7941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5"/>
          <p:cNvSpPr/>
          <p:nvPr/>
        </p:nvSpPr>
        <p:spPr>
          <a:xfrm>
            <a:off x="6256970" y="3330932"/>
            <a:ext cx="7941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6256899" y="2105167"/>
            <a:ext cx="7941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5"/>
          <p:cNvSpPr/>
          <p:nvPr/>
        </p:nvSpPr>
        <p:spPr>
          <a:xfrm>
            <a:off x="7107899" y="2715661"/>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5"/>
          <p:cNvSpPr/>
          <p:nvPr/>
        </p:nvSpPr>
        <p:spPr>
          <a:xfrm>
            <a:off x="7107970" y="3330932"/>
            <a:ext cx="802500" cy="553200"/>
          </a:xfrm>
          <a:prstGeom prst="rect">
            <a:avLst/>
          </a:prstGeom>
          <a:solidFill>
            <a:srgbClr val="C5D2DC"/>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7105322" y="2105167"/>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5"/>
          <p:cNvSpPr/>
          <p:nvPr/>
        </p:nvSpPr>
        <p:spPr>
          <a:xfrm>
            <a:off x="7964582" y="2715646"/>
            <a:ext cx="7941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5"/>
          <p:cNvSpPr/>
          <p:nvPr/>
        </p:nvSpPr>
        <p:spPr>
          <a:xfrm>
            <a:off x="7964665" y="3327085"/>
            <a:ext cx="7941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5"/>
          <p:cNvSpPr/>
          <p:nvPr/>
        </p:nvSpPr>
        <p:spPr>
          <a:xfrm>
            <a:off x="7962005" y="2105167"/>
            <a:ext cx="802500" cy="553200"/>
          </a:xfrm>
          <a:prstGeom prst="rect">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9" name="Google Shape;1699;p55"/>
          <p:cNvCxnSpPr/>
          <p:nvPr/>
        </p:nvCxnSpPr>
        <p:spPr>
          <a:xfrm rot="-5400000">
            <a:off x="-815061" y="2683655"/>
            <a:ext cx="2391300" cy="13500"/>
          </a:xfrm>
          <a:prstGeom prst="straightConnector1">
            <a:avLst/>
          </a:prstGeom>
          <a:noFill/>
          <a:ln cap="flat" cmpd="sng" w="9525">
            <a:solidFill>
              <a:srgbClr val="78909C"/>
            </a:solidFill>
            <a:prstDash val="solid"/>
            <a:round/>
            <a:headEnd len="med" w="med" type="none"/>
            <a:tailEnd len="med" w="med" type="none"/>
          </a:ln>
        </p:spPr>
      </p:cxnSp>
      <p:cxnSp>
        <p:nvCxnSpPr>
          <p:cNvPr id="1700" name="Google Shape;1700;p55"/>
          <p:cNvCxnSpPr/>
          <p:nvPr/>
        </p:nvCxnSpPr>
        <p:spPr>
          <a:xfrm rot="10800000">
            <a:off x="380587" y="3806705"/>
            <a:ext cx="0" cy="158700"/>
          </a:xfrm>
          <a:prstGeom prst="straightConnector1">
            <a:avLst/>
          </a:prstGeom>
          <a:noFill/>
          <a:ln cap="flat" cmpd="sng" w="9525">
            <a:solidFill>
              <a:srgbClr val="78909C"/>
            </a:solidFill>
            <a:prstDash val="solid"/>
            <a:round/>
            <a:headEnd len="med" w="med" type="none"/>
            <a:tailEnd len="med" w="med" type="none"/>
          </a:ln>
        </p:spPr>
      </p:cxnSp>
      <p:cxnSp>
        <p:nvCxnSpPr>
          <p:cNvPr id="1701" name="Google Shape;1701;p55"/>
          <p:cNvCxnSpPr/>
          <p:nvPr/>
        </p:nvCxnSpPr>
        <p:spPr>
          <a:xfrm rot="10800000">
            <a:off x="380566" y="1415771"/>
            <a:ext cx="0" cy="158700"/>
          </a:xfrm>
          <a:prstGeom prst="straightConnector1">
            <a:avLst/>
          </a:prstGeom>
          <a:noFill/>
          <a:ln cap="flat" cmpd="sng" w="9525">
            <a:solidFill>
              <a:srgbClr val="78909C"/>
            </a:solidFill>
            <a:prstDash val="solid"/>
            <a:round/>
            <a:headEnd len="med" w="med" type="none"/>
            <a:tailEnd len="med" w="med" type="none"/>
          </a:ln>
        </p:spPr>
      </p:cxnSp>
      <p:sp>
        <p:nvSpPr>
          <p:cNvPr id="1702" name="Google Shape;1702;p55"/>
          <p:cNvSpPr/>
          <p:nvPr/>
        </p:nvSpPr>
        <p:spPr>
          <a:xfrm>
            <a:off x="7486575" y="214950"/>
            <a:ext cx="320100" cy="19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7486575" y="458660"/>
            <a:ext cx="320100" cy="191700"/>
          </a:xfrm>
          <a:prstGeom prst="rect">
            <a:avLst/>
          </a:prstGeom>
          <a:solidFill>
            <a:srgbClr val="C5D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8606067" y="4702492"/>
            <a:ext cx="24300" cy="2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856754" y="1494848"/>
            <a:ext cx="1094100" cy="553200"/>
          </a:xfrm>
          <a:prstGeom prst="rect">
            <a:avLst/>
          </a:prstGeom>
          <a:solidFill>
            <a:srgbClr val="DFE8EF"/>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854327" y="2717382"/>
            <a:ext cx="1094100" cy="553200"/>
          </a:xfrm>
          <a:prstGeom prst="rect">
            <a:avLst/>
          </a:prstGeom>
          <a:solidFill>
            <a:srgbClr val="DFE8EF"/>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847523" y="3332661"/>
            <a:ext cx="1094100" cy="553200"/>
          </a:xfrm>
          <a:prstGeom prst="rect">
            <a:avLst/>
          </a:prstGeom>
          <a:solidFill>
            <a:srgbClr val="DFE8EF"/>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854327" y="2105941"/>
            <a:ext cx="1094100" cy="553200"/>
          </a:xfrm>
          <a:prstGeom prst="rect">
            <a:avLst/>
          </a:prstGeom>
          <a:solidFill>
            <a:srgbClr val="DFE8EF"/>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1710" name="Google Shape;1710;p55"/>
          <p:cNvCxnSpPr/>
          <p:nvPr/>
        </p:nvCxnSpPr>
        <p:spPr>
          <a:xfrm>
            <a:off x="224425" y="319150"/>
            <a:ext cx="0" cy="202500"/>
          </a:xfrm>
          <a:prstGeom prst="straightConnector1">
            <a:avLst/>
          </a:prstGeom>
          <a:noFill/>
          <a:ln cap="flat" cmpd="sng" w="28575">
            <a:solidFill>
              <a:schemeClr val="accent1"/>
            </a:solidFill>
            <a:prstDash val="solid"/>
            <a:round/>
            <a:headEnd len="med" w="med" type="none"/>
            <a:tailEnd len="med" w="med" type="none"/>
          </a:ln>
        </p:spPr>
      </p:cxnSp>
      <p:sp>
        <p:nvSpPr>
          <p:cNvPr id="1711" name="Google Shape;1711;p55"/>
          <p:cNvSpPr txBox="1"/>
          <p:nvPr>
            <p:ph idx="1" type="subTitle"/>
          </p:nvPr>
        </p:nvSpPr>
        <p:spPr>
          <a:xfrm>
            <a:off x="221600" y="612538"/>
            <a:ext cx="70470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200"/>
              <a:buFont typeface="Assistant"/>
              <a:buNone/>
              <a:defRPr sz="1200">
                <a:latin typeface="Assistant"/>
                <a:ea typeface="Assistant"/>
                <a:cs typeface="Assistant"/>
                <a:sym typeface="Assistant"/>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712" name="Google Shape;1712;p55"/>
          <p:cNvSpPr txBox="1"/>
          <p:nvPr>
            <p:ph idx="2" type="title"/>
          </p:nvPr>
        </p:nvSpPr>
        <p:spPr>
          <a:xfrm>
            <a:off x="847525" y="1560175"/>
            <a:ext cx="1094100" cy="341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900"/>
              <a:buFont typeface="Assistant"/>
              <a:buNone/>
              <a:defRPr b="1" sz="900">
                <a:latin typeface="Assistant"/>
                <a:ea typeface="Assistant"/>
                <a:cs typeface="Assistant"/>
                <a:sym typeface="Assistant"/>
              </a:defRPr>
            </a:lvl1pPr>
            <a:lvl2pPr lvl="1" rtl="0" algn="ctr">
              <a:spcBef>
                <a:spcPts val="0"/>
              </a:spcBef>
              <a:spcAft>
                <a:spcPts val="0"/>
              </a:spcAft>
              <a:buSzPts val="900"/>
              <a:buFont typeface="Assistant"/>
              <a:buNone/>
              <a:defRPr b="1" sz="900">
                <a:latin typeface="Assistant"/>
                <a:ea typeface="Assistant"/>
                <a:cs typeface="Assistant"/>
                <a:sym typeface="Assistant"/>
              </a:defRPr>
            </a:lvl2pPr>
            <a:lvl3pPr lvl="2" rtl="0" algn="ctr">
              <a:spcBef>
                <a:spcPts val="0"/>
              </a:spcBef>
              <a:spcAft>
                <a:spcPts val="0"/>
              </a:spcAft>
              <a:buSzPts val="900"/>
              <a:buFont typeface="Assistant"/>
              <a:buNone/>
              <a:defRPr b="1" sz="900">
                <a:latin typeface="Assistant"/>
                <a:ea typeface="Assistant"/>
                <a:cs typeface="Assistant"/>
                <a:sym typeface="Assistant"/>
              </a:defRPr>
            </a:lvl3pPr>
            <a:lvl4pPr lvl="3" rtl="0" algn="ctr">
              <a:spcBef>
                <a:spcPts val="0"/>
              </a:spcBef>
              <a:spcAft>
                <a:spcPts val="0"/>
              </a:spcAft>
              <a:buSzPts val="900"/>
              <a:buFont typeface="Assistant"/>
              <a:buNone/>
              <a:defRPr b="1" sz="900">
                <a:latin typeface="Assistant"/>
                <a:ea typeface="Assistant"/>
                <a:cs typeface="Assistant"/>
                <a:sym typeface="Assistant"/>
              </a:defRPr>
            </a:lvl4pPr>
            <a:lvl5pPr lvl="4" rtl="0" algn="ctr">
              <a:spcBef>
                <a:spcPts val="0"/>
              </a:spcBef>
              <a:spcAft>
                <a:spcPts val="0"/>
              </a:spcAft>
              <a:buSzPts val="900"/>
              <a:buFont typeface="Assistant"/>
              <a:buNone/>
              <a:defRPr b="1" sz="900">
                <a:latin typeface="Assistant"/>
                <a:ea typeface="Assistant"/>
                <a:cs typeface="Assistant"/>
                <a:sym typeface="Assistant"/>
              </a:defRPr>
            </a:lvl5pPr>
            <a:lvl6pPr lvl="5" rtl="0" algn="ctr">
              <a:spcBef>
                <a:spcPts val="0"/>
              </a:spcBef>
              <a:spcAft>
                <a:spcPts val="0"/>
              </a:spcAft>
              <a:buSzPts val="900"/>
              <a:buFont typeface="Assistant"/>
              <a:buNone/>
              <a:defRPr b="1" sz="900">
                <a:latin typeface="Assistant"/>
                <a:ea typeface="Assistant"/>
                <a:cs typeface="Assistant"/>
                <a:sym typeface="Assistant"/>
              </a:defRPr>
            </a:lvl6pPr>
            <a:lvl7pPr lvl="6" rtl="0" algn="ctr">
              <a:spcBef>
                <a:spcPts val="0"/>
              </a:spcBef>
              <a:spcAft>
                <a:spcPts val="0"/>
              </a:spcAft>
              <a:buSzPts val="900"/>
              <a:buFont typeface="Assistant"/>
              <a:buNone/>
              <a:defRPr b="1" sz="900">
                <a:latin typeface="Assistant"/>
                <a:ea typeface="Assistant"/>
                <a:cs typeface="Assistant"/>
                <a:sym typeface="Assistant"/>
              </a:defRPr>
            </a:lvl7pPr>
            <a:lvl8pPr lvl="7" rtl="0" algn="ctr">
              <a:spcBef>
                <a:spcPts val="0"/>
              </a:spcBef>
              <a:spcAft>
                <a:spcPts val="0"/>
              </a:spcAft>
              <a:buSzPts val="900"/>
              <a:buFont typeface="Assistant"/>
              <a:buNone/>
              <a:defRPr b="1" sz="900">
                <a:latin typeface="Assistant"/>
                <a:ea typeface="Assistant"/>
                <a:cs typeface="Assistant"/>
                <a:sym typeface="Assistant"/>
              </a:defRPr>
            </a:lvl8pPr>
            <a:lvl9pPr lvl="8" rtl="0" algn="ctr">
              <a:spcBef>
                <a:spcPts val="0"/>
              </a:spcBef>
              <a:spcAft>
                <a:spcPts val="0"/>
              </a:spcAft>
              <a:buSzPts val="900"/>
              <a:buFont typeface="Assistant"/>
              <a:buNone/>
              <a:defRPr b="1" sz="900">
                <a:latin typeface="Assistant"/>
                <a:ea typeface="Assistant"/>
                <a:cs typeface="Assistant"/>
                <a:sym typeface="Assistant"/>
              </a:defRPr>
            </a:lvl9pPr>
          </a:lstStyle>
          <a:p/>
        </p:txBody>
      </p:sp>
      <p:sp>
        <p:nvSpPr>
          <p:cNvPr id="1713" name="Google Shape;1713;p55"/>
          <p:cNvSpPr txBox="1"/>
          <p:nvPr>
            <p:ph idx="3" type="title"/>
          </p:nvPr>
        </p:nvSpPr>
        <p:spPr>
          <a:xfrm>
            <a:off x="858038" y="2174400"/>
            <a:ext cx="1094100" cy="341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900"/>
              <a:buFont typeface="Assistant"/>
              <a:buNone/>
              <a:defRPr b="1" sz="900">
                <a:latin typeface="Assistant"/>
                <a:ea typeface="Assistant"/>
                <a:cs typeface="Assistant"/>
                <a:sym typeface="Assistant"/>
              </a:defRPr>
            </a:lvl1pPr>
            <a:lvl2pPr lvl="1" rtl="0" algn="ctr">
              <a:spcBef>
                <a:spcPts val="0"/>
              </a:spcBef>
              <a:spcAft>
                <a:spcPts val="0"/>
              </a:spcAft>
              <a:buSzPts val="900"/>
              <a:buFont typeface="Assistant"/>
              <a:buNone/>
              <a:defRPr b="1" sz="900">
                <a:latin typeface="Assistant"/>
                <a:ea typeface="Assistant"/>
                <a:cs typeface="Assistant"/>
                <a:sym typeface="Assistant"/>
              </a:defRPr>
            </a:lvl2pPr>
            <a:lvl3pPr lvl="2" rtl="0" algn="ctr">
              <a:spcBef>
                <a:spcPts val="0"/>
              </a:spcBef>
              <a:spcAft>
                <a:spcPts val="0"/>
              </a:spcAft>
              <a:buSzPts val="900"/>
              <a:buFont typeface="Assistant"/>
              <a:buNone/>
              <a:defRPr b="1" sz="900">
                <a:latin typeface="Assistant"/>
                <a:ea typeface="Assistant"/>
                <a:cs typeface="Assistant"/>
                <a:sym typeface="Assistant"/>
              </a:defRPr>
            </a:lvl3pPr>
            <a:lvl4pPr lvl="3" rtl="0" algn="ctr">
              <a:spcBef>
                <a:spcPts val="0"/>
              </a:spcBef>
              <a:spcAft>
                <a:spcPts val="0"/>
              </a:spcAft>
              <a:buSzPts val="900"/>
              <a:buFont typeface="Assistant"/>
              <a:buNone/>
              <a:defRPr b="1" sz="900">
                <a:latin typeface="Assistant"/>
                <a:ea typeface="Assistant"/>
                <a:cs typeface="Assistant"/>
                <a:sym typeface="Assistant"/>
              </a:defRPr>
            </a:lvl4pPr>
            <a:lvl5pPr lvl="4" rtl="0" algn="ctr">
              <a:spcBef>
                <a:spcPts val="0"/>
              </a:spcBef>
              <a:spcAft>
                <a:spcPts val="0"/>
              </a:spcAft>
              <a:buSzPts val="900"/>
              <a:buFont typeface="Assistant"/>
              <a:buNone/>
              <a:defRPr b="1" sz="900">
                <a:latin typeface="Assistant"/>
                <a:ea typeface="Assistant"/>
                <a:cs typeface="Assistant"/>
                <a:sym typeface="Assistant"/>
              </a:defRPr>
            </a:lvl5pPr>
            <a:lvl6pPr lvl="5" rtl="0" algn="ctr">
              <a:spcBef>
                <a:spcPts val="0"/>
              </a:spcBef>
              <a:spcAft>
                <a:spcPts val="0"/>
              </a:spcAft>
              <a:buSzPts val="900"/>
              <a:buFont typeface="Assistant"/>
              <a:buNone/>
              <a:defRPr b="1" sz="900">
                <a:latin typeface="Assistant"/>
                <a:ea typeface="Assistant"/>
                <a:cs typeface="Assistant"/>
                <a:sym typeface="Assistant"/>
              </a:defRPr>
            </a:lvl6pPr>
            <a:lvl7pPr lvl="6" rtl="0" algn="ctr">
              <a:spcBef>
                <a:spcPts val="0"/>
              </a:spcBef>
              <a:spcAft>
                <a:spcPts val="0"/>
              </a:spcAft>
              <a:buSzPts val="900"/>
              <a:buFont typeface="Assistant"/>
              <a:buNone/>
              <a:defRPr b="1" sz="900">
                <a:latin typeface="Assistant"/>
                <a:ea typeface="Assistant"/>
                <a:cs typeface="Assistant"/>
                <a:sym typeface="Assistant"/>
              </a:defRPr>
            </a:lvl7pPr>
            <a:lvl8pPr lvl="7" rtl="0" algn="ctr">
              <a:spcBef>
                <a:spcPts val="0"/>
              </a:spcBef>
              <a:spcAft>
                <a:spcPts val="0"/>
              </a:spcAft>
              <a:buSzPts val="900"/>
              <a:buFont typeface="Assistant"/>
              <a:buNone/>
              <a:defRPr b="1" sz="900">
                <a:latin typeface="Assistant"/>
                <a:ea typeface="Assistant"/>
                <a:cs typeface="Assistant"/>
                <a:sym typeface="Assistant"/>
              </a:defRPr>
            </a:lvl8pPr>
            <a:lvl9pPr lvl="8" rtl="0" algn="ctr">
              <a:spcBef>
                <a:spcPts val="0"/>
              </a:spcBef>
              <a:spcAft>
                <a:spcPts val="0"/>
              </a:spcAft>
              <a:buSzPts val="900"/>
              <a:buFont typeface="Assistant"/>
              <a:buNone/>
              <a:defRPr b="1" sz="900">
                <a:latin typeface="Assistant"/>
                <a:ea typeface="Assistant"/>
                <a:cs typeface="Assistant"/>
                <a:sym typeface="Assistant"/>
              </a:defRPr>
            </a:lvl9pPr>
          </a:lstStyle>
          <a:p/>
        </p:txBody>
      </p:sp>
      <p:sp>
        <p:nvSpPr>
          <p:cNvPr id="1714" name="Google Shape;1714;p55"/>
          <p:cNvSpPr txBox="1"/>
          <p:nvPr>
            <p:ph idx="4" type="title"/>
          </p:nvPr>
        </p:nvSpPr>
        <p:spPr>
          <a:xfrm>
            <a:off x="858025" y="2788625"/>
            <a:ext cx="1094100" cy="341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900"/>
              <a:buFont typeface="Assistant"/>
              <a:buNone/>
              <a:defRPr b="1" sz="900">
                <a:latin typeface="Assistant"/>
                <a:ea typeface="Assistant"/>
                <a:cs typeface="Assistant"/>
                <a:sym typeface="Assistant"/>
              </a:defRPr>
            </a:lvl1pPr>
            <a:lvl2pPr lvl="1" rtl="0" algn="ctr">
              <a:spcBef>
                <a:spcPts val="0"/>
              </a:spcBef>
              <a:spcAft>
                <a:spcPts val="0"/>
              </a:spcAft>
              <a:buSzPts val="900"/>
              <a:buFont typeface="Assistant"/>
              <a:buNone/>
              <a:defRPr b="1" sz="900">
                <a:latin typeface="Assistant"/>
                <a:ea typeface="Assistant"/>
                <a:cs typeface="Assistant"/>
                <a:sym typeface="Assistant"/>
              </a:defRPr>
            </a:lvl2pPr>
            <a:lvl3pPr lvl="2" rtl="0" algn="ctr">
              <a:spcBef>
                <a:spcPts val="0"/>
              </a:spcBef>
              <a:spcAft>
                <a:spcPts val="0"/>
              </a:spcAft>
              <a:buSzPts val="900"/>
              <a:buFont typeface="Assistant"/>
              <a:buNone/>
              <a:defRPr b="1" sz="900">
                <a:latin typeface="Assistant"/>
                <a:ea typeface="Assistant"/>
                <a:cs typeface="Assistant"/>
                <a:sym typeface="Assistant"/>
              </a:defRPr>
            </a:lvl3pPr>
            <a:lvl4pPr lvl="3" rtl="0" algn="ctr">
              <a:spcBef>
                <a:spcPts val="0"/>
              </a:spcBef>
              <a:spcAft>
                <a:spcPts val="0"/>
              </a:spcAft>
              <a:buSzPts val="900"/>
              <a:buFont typeface="Assistant"/>
              <a:buNone/>
              <a:defRPr b="1" sz="900">
                <a:latin typeface="Assistant"/>
                <a:ea typeface="Assistant"/>
                <a:cs typeface="Assistant"/>
                <a:sym typeface="Assistant"/>
              </a:defRPr>
            </a:lvl4pPr>
            <a:lvl5pPr lvl="4" rtl="0" algn="ctr">
              <a:spcBef>
                <a:spcPts val="0"/>
              </a:spcBef>
              <a:spcAft>
                <a:spcPts val="0"/>
              </a:spcAft>
              <a:buSzPts val="900"/>
              <a:buFont typeface="Assistant"/>
              <a:buNone/>
              <a:defRPr b="1" sz="900">
                <a:latin typeface="Assistant"/>
                <a:ea typeface="Assistant"/>
                <a:cs typeface="Assistant"/>
                <a:sym typeface="Assistant"/>
              </a:defRPr>
            </a:lvl5pPr>
            <a:lvl6pPr lvl="5" rtl="0" algn="ctr">
              <a:spcBef>
                <a:spcPts val="0"/>
              </a:spcBef>
              <a:spcAft>
                <a:spcPts val="0"/>
              </a:spcAft>
              <a:buSzPts val="900"/>
              <a:buFont typeface="Assistant"/>
              <a:buNone/>
              <a:defRPr b="1" sz="900">
                <a:latin typeface="Assistant"/>
                <a:ea typeface="Assistant"/>
                <a:cs typeface="Assistant"/>
                <a:sym typeface="Assistant"/>
              </a:defRPr>
            </a:lvl6pPr>
            <a:lvl7pPr lvl="6" rtl="0" algn="ctr">
              <a:spcBef>
                <a:spcPts val="0"/>
              </a:spcBef>
              <a:spcAft>
                <a:spcPts val="0"/>
              </a:spcAft>
              <a:buSzPts val="900"/>
              <a:buFont typeface="Assistant"/>
              <a:buNone/>
              <a:defRPr b="1" sz="900">
                <a:latin typeface="Assistant"/>
                <a:ea typeface="Assistant"/>
                <a:cs typeface="Assistant"/>
                <a:sym typeface="Assistant"/>
              </a:defRPr>
            </a:lvl7pPr>
            <a:lvl8pPr lvl="7" rtl="0" algn="ctr">
              <a:spcBef>
                <a:spcPts val="0"/>
              </a:spcBef>
              <a:spcAft>
                <a:spcPts val="0"/>
              </a:spcAft>
              <a:buSzPts val="900"/>
              <a:buFont typeface="Assistant"/>
              <a:buNone/>
              <a:defRPr b="1" sz="900">
                <a:latin typeface="Assistant"/>
                <a:ea typeface="Assistant"/>
                <a:cs typeface="Assistant"/>
                <a:sym typeface="Assistant"/>
              </a:defRPr>
            </a:lvl8pPr>
            <a:lvl9pPr lvl="8" rtl="0" algn="ctr">
              <a:spcBef>
                <a:spcPts val="0"/>
              </a:spcBef>
              <a:spcAft>
                <a:spcPts val="0"/>
              </a:spcAft>
              <a:buSzPts val="900"/>
              <a:buFont typeface="Assistant"/>
              <a:buNone/>
              <a:defRPr b="1" sz="900">
                <a:latin typeface="Assistant"/>
                <a:ea typeface="Assistant"/>
                <a:cs typeface="Assistant"/>
                <a:sym typeface="Assistant"/>
              </a:defRPr>
            </a:lvl9pPr>
          </a:lstStyle>
          <a:p/>
        </p:txBody>
      </p:sp>
      <p:sp>
        <p:nvSpPr>
          <p:cNvPr id="1715" name="Google Shape;1715;p55"/>
          <p:cNvSpPr txBox="1"/>
          <p:nvPr>
            <p:ph idx="5" type="title"/>
          </p:nvPr>
        </p:nvSpPr>
        <p:spPr>
          <a:xfrm>
            <a:off x="847525" y="3402850"/>
            <a:ext cx="1094100" cy="341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900"/>
              <a:buFont typeface="Assistant"/>
              <a:buNone/>
              <a:defRPr b="1" sz="900">
                <a:latin typeface="Assistant"/>
                <a:ea typeface="Assistant"/>
                <a:cs typeface="Assistant"/>
                <a:sym typeface="Assistant"/>
              </a:defRPr>
            </a:lvl1pPr>
            <a:lvl2pPr lvl="1" rtl="0" algn="ctr">
              <a:spcBef>
                <a:spcPts val="0"/>
              </a:spcBef>
              <a:spcAft>
                <a:spcPts val="0"/>
              </a:spcAft>
              <a:buSzPts val="900"/>
              <a:buFont typeface="Assistant"/>
              <a:buNone/>
              <a:defRPr b="1" sz="900">
                <a:latin typeface="Assistant"/>
                <a:ea typeface="Assistant"/>
                <a:cs typeface="Assistant"/>
                <a:sym typeface="Assistant"/>
              </a:defRPr>
            </a:lvl2pPr>
            <a:lvl3pPr lvl="2" rtl="0" algn="ctr">
              <a:spcBef>
                <a:spcPts val="0"/>
              </a:spcBef>
              <a:spcAft>
                <a:spcPts val="0"/>
              </a:spcAft>
              <a:buSzPts val="900"/>
              <a:buFont typeface="Assistant"/>
              <a:buNone/>
              <a:defRPr b="1" sz="900">
                <a:latin typeface="Assistant"/>
                <a:ea typeface="Assistant"/>
                <a:cs typeface="Assistant"/>
                <a:sym typeface="Assistant"/>
              </a:defRPr>
            </a:lvl3pPr>
            <a:lvl4pPr lvl="3" rtl="0" algn="ctr">
              <a:spcBef>
                <a:spcPts val="0"/>
              </a:spcBef>
              <a:spcAft>
                <a:spcPts val="0"/>
              </a:spcAft>
              <a:buSzPts val="900"/>
              <a:buFont typeface="Assistant"/>
              <a:buNone/>
              <a:defRPr b="1" sz="900">
                <a:latin typeface="Assistant"/>
                <a:ea typeface="Assistant"/>
                <a:cs typeface="Assistant"/>
                <a:sym typeface="Assistant"/>
              </a:defRPr>
            </a:lvl4pPr>
            <a:lvl5pPr lvl="4" rtl="0" algn="ctr">
              <a:spcBef>
                <a:spcPts val="0"/>
              </a:spcBef>
              <a:spcAft>
                <a:spcPts val="0"/>
              </a:spcAft>
              <a:buSzPts val="900"/>
              <a:buFont typeface="Assistant"/>
              <a:buNone/>
              <a:defRPr b="1" sz="900">
                <a:latin typeface="Assistant"/>
                <a:ea typeface="Assistant"/>
                <a:cs typeface="Assistant"/>
                <a:sym typeface="Assistant"/>
              </a:defRPr>
            </a:lvl5pPr>
            <a:lvl6pPr lvl="5" rtl="0" algn="ctr">
              <a:spcBef>
                <a:spcPts val="0"/>
              </a:spcBef>
              <a:spcAft>
                <a:spcPts val="0"/>
              </a:spcAft>
              <a:buSzPts val="900"/>
              <a:buFont typeface="Assistant"/>
              <a:buNone/>
              <a:defRPr b="1" sz="900">
                <a:latin typeface="Assistant"/>
                <a:ea typeface="Assistant"/>
                <a:cs typeface="Assistant"/>
                <a:sym typeface="Assistant"/>
              </a:defRPr>
            </a:lvl6pPr>
            <a:lvl7pPr lvl="6" rtl="0" algn="ctr">
              <a:spcBef>
                <a:spcPts val="0"/>
              </a:spcBef>
              <a:spcAft>
                <a:spcPts val="0"/>
              </a:spcAft>
              <a:buSzPts val="900"/>
              <a:buFont typeface="Assistant"/>
              <a:buNone/>
              <a:defRPr b="1" sz="900">
                <a:latin typeface="Assistant"/>
                <a:ea typeface="Assistant"/>
                <a:cs typeface="Assistant"/>
                <a:sym typeface="Assistant"/>
              </a:defRPr>
            </a:lvl7pPr>
            <a:lvl8pPr lvl="7" rtl="0" algn="ctr">
              <a:spcBef>
                <a:spcPts val="0"/>
              </a:spcBef>
              <a:spcAft>
                <a:spcPts val="0"/>
              </a:spcAft>
              <a:buSzPts val="900"/>
              <a:buFont typeface="Assistant"/>
              <a:buNone/>
              <a:defRPr b="1" sz="900">
                <a:latin typeface="Assistant"/>
                <a:ea typeface="Assistant"/>
                <a:cs typeface="Assistant"/>
                <a:sym typeface="Assistant"/>
              </a:defRPr>
            </a:lvl8pPr>
            <a:lvl9pPr lvl="8" rtl="0" algn="ctr">
              <a:spcBef>
                <a:spcPts val="0"/>
              </a:spcBef>
              <a:spcAft>
                <a:spcPts val="0"/>
              </a:spcAft>
              <a:buSzPts val="900"/>
              <a:buFont typeface="Assistant"/>
              <a:buNone/>
              <a:defRPr b="1" sz="900">
                <a:latin typeface="Assistant"/>
                <a:ea typeface="Assistant"/>
                <a:cs typeface="Assistant"/>
                <a:sym typeface="Assistant"/>
              </a:defRPr>
            </a:lvl9pPr>
          </a:lstStyle>
          <a:p/>
        </p:txBody>
      </p:sp>
      <p:sp>
        <p:nvSpPr>
          <p:cNvPr id="1716" name="Google Shape;1716;p55"/>
          <p:cNvSpPr txBox="1"/>
          <p:nvPr>
            <p:ph idx="6" type="title"/>
          </p:nvPr>
        </p:nvSpPr>
        <p:spPr>
          <a:xfrm>
            <a:off x="36050" y="2295150"/>
            <a:ext cx="689100" cy="553200"/>
          </a:xfrm>
          <a:prstGeom prst="rect">
            <a:avLst/>
          </a:prstGeom>
          <a:solidFill>
            <a:srgbClr val="FFFFFF"/>
          </a:solidFill>
          <a:ln>
            <a:noFill/>
          </a:ln>
        </p:spPr>
        <p:txBody>
          <a:bodyPr anchorCtr="0" anchor="t" bIns="91425" lIns="91425" spcFirstLastPara="1" rIns="91425" wrap="square" tIns="91425">
            <a:noAutofit/>
          </a:bodyPr>
          <a:lstStyle>
            <a:lvl1pPr lvl="0" rtl="0" algn="ctr">
              <a:spcBef>
                <a:spcPts val="0"/>
              </a:spcBef>
              <a:spcAft>
                <a:spcPts val="0"/>
              </a:spcAft>
              <a:buSzPts val="1000"/>
              <a:buFont typeface="Assistant"/>
              <a:buNone/>
              <a:defRPr b="1" sz="1000">
                <a:latin typeface="Assistant"/>
                <a:ea typeface="Assistant"/>
                <a:cs typeface="Assistant"/>
                <a:sym typeface="Assistant"/>
              </a:defRPr>
            </a:lvl1pPr>
            <a:lvl2pPr lvl="1" rtl="0" algn="ctr">
              <a:spcBef>
                <a:spcPts val="0"/>
              </a:spcBef>
              <a:spcAft>
                <a:spcPts val="0"/>
              </a:spcAft>
              <a:buSzPts val="1000"/>
              <a:buFont typeface="Assistant"/>
              <a:buNone/>
              <a:defRPr b="1" sz="1000">
                <a:latin typeface="Assistant"/>
                <a:ea typeface="Assistant"/>
                <a:cs typeface="Assistant"/>
                <a:sym typeface="Assistant"/>
              </a:defRPr>
            </a:lvl2pPr>
            <a:lvl3pPr lvl="2" rtl="0" algn="ctr">
              <a:spcBef>
                <a:spcPts val="0"/>
              </a:spcBef>
              <a:spcAft>
                <a:spcPts val="0"/>
              </a:spcAft>
              <a:buSzPts val="1000"/>
              <a:buFont typeface="Assistant"/>
              <a:buNone/>
              <a:defRPr b="1" sz="1000">
                <a:latin typeface="Assistant"/>
                <a:ea typeface="Assistant"/>
                <a:cs typeface="Assistant"/>
                <a:sym typeface="Assistant"/>
              </a:defRPr>
            </a:lvl3pPr>
            <a:lvl4pPr lvl="3" rtl="0" algn="ctr">
              <a:spcBef>
                <a:spcPts val="0"/>
              </a:spcBef>
              <a:spcAft>
                <a:spcPts val="0"/>
              </a:spcAft>
              <a:buSzPts val="1000"/>
              <a:buFont typeface="Assistant"/>
              <a:buNone/>
              <a:defRPr b="1" sz="1000">
                <a:latin typeface="Assistant"/>
                <a:ea typeface="Assistant"/>
                <a:cs typeface="Assistant"/>
                <a:sym typeface="Assistant"/>
              </a:defRPr>
            </a:lvl4pPr>
            <a:lvl5pPr lvl="4" rtl="0" algn="ctr">
              <a:spcBef>
                <a:spcPts val="0"/>
              </a:spcBef>
              <a:spcAft>
                <a:spcPts val="0"/>
              </a:spcAft>
              <a:buSzPts val="1000"/>
              <a:buFont typeface="Assistant"/>
              <a:buNone/>
              <a:defRPr b="1" sz="1000">
                <a:latin typeface="Assistant"/>
                <a:ea typeface="Assistant"/>
                <a:cs typeface="Assistant"/>
                <a:sym typeface="Assistant"/>
              </a:defRPr>
            </a:lvl5pPr>
            <a:lvl6pPr lvl="5" rtl="0" algn="ctr">
              <a:spcBef>
                <a:spcPts val="0"/>
              </a:spcBef>
              <a:spcAft>
                <a:spcPts val="0"/>
              </a:spcAft>
              <a:buSzPts val="1000"/>
              <a:buFont typeface="Assistant"/>
              <a:buNone/>
              <a:defRPr b="1" sz="1000">
                <a:latin typeface="Assistant"/>
                <a:ea typeface="Assistant"/>
                <a:cs typeface="Assistant"/>
                <a:sym typeface="Assistant"/>
              </a:defRPr>
            </a:lvl6pPr>
            <a:lvl7pPr lvl="6" rtl="0" algn="ctr">
              <a:spcBef>
                <a:spcPts val="0"/>
              </a:spcBef>
              <a:spcAft>
                <a:spcPts val="0"/>
              </a:spcAft>
              <a:buSzPts val="1000"/>
              <a:buFont typeface="Assistant"/>
              <a:buNone/>
              <a:defRPr b="1" sz="1000">
                <a:latin typeface="Assistant"/>
                <a:ea typeface="Assistant"/>
                <a:cs typeface="Assistant"/>
                <a:sym typeface="Assistant"/>
              </a:defRPr>
            </a:lvl7pPr>
            <a:lvl8pPr lvl="7" rtl="0" algn="ctr">
              <a:spcBef>
                <a:spcPts val="0"/>
              </a:spcBef>
              <a:spcAft>
                <a:spcPts val="0"/>
              </a:spcAft>
              <a:buSzPts val="1000"/>
              <a:buFont typeface="Assistant"/>
              <a:buNone/>
              <a:defRPr b="1" sz="1000">
                <a:latin typeface="Assistant"/>
                <a:ea typeface="Assistant"/>
                <a:cs typeface="Assistant"/>
                <a:sym typeface="Assistant"/>
              </a:defRPr>
            </a:lvl8pPr>
            <a:lvl9pPr lvl="8" rtl="0" algn="ctr">
              <a:spcBef>
                <a:spcPts val="0"/>
              </a:spcBef>
              <a:spcAft>
                <a:spcPts val="0"/>
              </a:spcAft>
              <a:buSzPts val="1000"/>
              <a:buFont typeface="Assistant"/>
              <a:buNone/>
              <a:defRPr b="1" sz="1000">
                <a:latin typeface="Assistant"/>
                <a:ea typeface="Assistant"/>
                <a:cs typeface="Assistant"/>
                <a:sym typeface="Assistant"/>
              </a:defRPr>
            </a:lvl9pPr>
          </a:lstStyle>
          <a:p/>
        </p:txBody>
      </p:sp>
      <p:sp>
        <p:nvSpPr>
          <p:cNvPr id="1717" name="Google Shape;1717;p55"/>
          <p:cNvSpPr txBox="1"/>
          <p:nvPr>
            <p:ph idx="7" type="title"/>
          </p:nvPr>
        </p:nvSpPr>
        <p:spPr>
          <a:xfrm>
            <a:off x="4230475" y="4454150"/>
            <a:ext cx="2049300" cy="341700"/>
          </a:xfrm>
          <a:prstGeom prst="rect">
            <a:avLst/>
          </a:prstGeom>
          <a:solidFill>
            <a:srgbClr val="FFFFFF"/>
          </a:solidFill>
          <a:ln>
            <a:noFill/>
          </a:ln>
        </p:spPr>
        <p:txBody>
          <a:bodyPr anchorCtr="0" anchor="t" bIns="91425" lIns="91425" spcFirstLastPara="1" rIns="91425" wrap="square" tIns="91425">
            <a:noAutofit/>
          </a:bodyPr>
          <a:lstStyle>
            <a:lvl1pPr lvl="0" rtl="0" algn="ctr">
              <a:spcBef>
                <a:spcPts val="0"/>
              </a:spcBef>
              <a:spcAft>
                <a:spcPts val="0"/>
              </a:spcAft>
              <a:buSzPts val="1000"/>
              <a:buFont typeface="Assistant"/>
              <a:buNone/>
              <a:defRPr b="1" sz="1000">
                <a:latin typeface="Assistant"/>
                <a:ea typeface="Assistant"/>
                <a:cs typeface="Assistant"/>
                <a:sym typeface="Assistant"/>
              </a:defRPr>
            </a:lvl1pPr>
            <a:lvl2pPr lvl="1" rtl="0" algn="ctr">
              <a:spcBef>
                <a:spcPts val="0"/>
              </a:spcBef>
              <a:spcAft>
                <a:spcPts val="0"/>
              </a:spcAft>
              <a:buSzPts val="1000"/>
              <a:buFont typeface="Assistant"/>
              <a:buNone/>
              <a:defRPr b="1" sz="1000">
                <a:latin typeface="Assistant"/>
                <a:ea typeface="Assistant"/>
                <a:cs typeface="Assistant"/>
                <a:sym typeface="Assistant"/>
              </a:defRPr>
            </a:lvl2pPr>
            <a:lvl3pPr lvl="2" rtl="0" algn="ctr">
              <a:spcBef>
                <a:spcPts val="0"/>
              </a:spcBef>
              <a:spcAft>
                <a:spcPts val="0"/>
              </a:spcAft>
              <a:buSzPts val="1000"/>
              <a:buFont typeface="Assistant"/>
              <a:buNone/>
              <a:defRPr b="1" sz="1000">
                <a:latin typeface="Assistant"/>
                <a:ea typeface="Assistant"/>
                <a:cs typeface="Assistant"/>
                <a:sym typeface="Assistant"/>
              </a:defRPr>
            </a:lvl3pPr>
            <a:lvl4pPr lvl="3" rtl="0" algn="ctr">
              <a:spcBef>
                <a:spcPts val="0"/>
              </a:spcBef>
              <a:spcAft>
                <a:spcPts val="0"/>
              </a:spcAft>
              <a:buSzPts val="1000"/>
              <a:buFont typeface="Assistant"/>
              <a:buNone/>
              <a:defRPr b="1" sz="1000">
                <a:latin typeface="Assistant"/>
                <a:ea typeface="Assistant"/>
                <a:cs typeface="Assistant"/>
                <a:sym typeface="Assistant"/>
              </a:defRPr>
            </a:lvl4pPr>
            <a:lvl5pPr lvl="4" rtl="0" algn="ctr">
              <a:spcBef>
                <a:spcPts val="0"/>
              </a:spcBef>
              <a:spcAft>
                <a:spcPts val="0"/>
              </a:spcAft>
              <a:buSzPts val="1000"/>
              <a:buFont typeface="Assistant"/>
              <a:buNone/>
              <a:defRPr b="1" sz="1000">
                <a:latin typeface="Assistant"/>
                <a:ea typeface="Assistant"/>
                <a:cs typeface="Assistant"/>
                <a:sym typeface="Assistant"/>
              </a:defRPr>
            </a:lvl5pPr>
            <a:lvl6pPr lvl="5" rtl="0" algn="ctr">
              <a:spcBef>
                <a:spcPts val="0"/>
              </a:spcBef>
              <a:spcAft>
                <a:spcPts val="0"/>
              </a:spcAft>
              <a:buSzPts val="1000"/>
              <a:buFont typeface="Assistant"/>
              <a:buNone/>
              <a:defRPr b="1" sz="1000">
                <a:latin typeface="Assistant"/>
                <a:ea typeface="Assistant"/>
                <a:cs typeface="Assistant"/>
                <a:sym typeface="Assistant"/>
              </a:defRPr>
            </a:lvl6pPr>
            <a:lvl7pPr lvl="6" rtl="0" algn="ctr">
              <a:spcBef>
                <a:spcPts val="0"/>
              </a:spcBef>
              <a:spcAft>
                <a:spcPts val="0"/>
              </a:spcAft>
              <a:buSzPts val="1000"/>
              <a:buFont typeface="Assistant"/>
              <a:buNone/>
              <a:defRPr b="1" sz="1000">
                <a:latin typeface="Assistant"/>
                <a:ea typeface="Assistant"/>
                <a:cs typeface="Assistant"/>
                <a:sym typeface="Assistant"/>
              </a:defRPr>
            </a:lvl7pPr>
            <a:lvl8pPr lvl="7" rtl="0" algn="ctr">
              <a:spcBef>
                <a:spcPts val="0"/>
              </a:spcBef>
              <a:spcAft>
                <a:spcPts val="0"/>
              </a:spcAft>
              <a:buSzPts val="1000"/>
              <a:buFont typeface="Assistant"/>
              <a:buNone/>
              <a:defRPr b="1" sz="1000">
                <a:latin typeface="Assistant"/>
                <a:ea typeface="Assistant"/>
                <a:cs typeface="Assistant"/>
                <a:sym typeface="Assistant"/>
              </a:defRPr>
            </a:lvl8pPr>
            <a:lvl9pPr lvl="8" rtl="0" algn="ctr">
              <a:spcBef>
                <a:spcPts val="0"/>
              </a:spcBef>
              <a:spcAft>
                <a:spcPts val="0"/>
              </a:spcAft>
              <a:buSzPts val="1000"/>
              <a:buFont typeface="Assistant"/>
              <a:buNone/>
              <a:defRPr b="1" sz="1000">
                <a:latin typeface="Assistant"/>
                <a:ea typeface="Assistant"/>
                <a:cs typeface="Assistant"/>
                <a:sym typeface="Assistant"/>
              </a:defRPr>
            </a:lvl9pPr>
          </a:lstStyle>
          <a:p/>
        </p:txBody>
      </p:sp>
      <p:sp>
        <p:nvSpPr>
          <p:cNvPr id="1718" name="Google Shape;1718;p55"/>
          <p:cNvSpPr txBox="1"/>
          <p:nvPr>
            <p:ph idx="8" type="title"/>
          </p:nvPr>
        </p:nvSpPr>
        <p:spPr>
          <a:xfrm>
            <a:off x="7806675" y="137125"/>
            <a:ext cx="949800" cy="279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900"/>
              <a:buFont typeface="Assistant"/>
              <a:buNone/>
              <a:defRPr b="1" sz="900">
                <a:latin typeface="Assistant"/>
                <a:ea typeface="Assistant"/>
                <a:cs typeface="Assistant"/>
                <a:sym typeface="Assistant"/>
              </a:defRPr>
            </a:lvl1pPr>
            <a:lvl2pPr lvl="1" rtl="0">
              <a:spcBef>
                <a:spcPts val="0"/>
              </a:spcBef>
              <a:spcAft>
                <a:spcPts val="0"/>
              </a:spcAft>
              <a:buSzPts val="900"/>
              <a:buFont typeface="Assistant"/>
              <a:buNone/>
              <a:defRPr b="1" sz="900">
                <a:latin typeface="Assistant"/>
                <a:ea typeface="Assistant"/>
                <a:cs typeface="Assistant"/>
                <a:sym typeface="Assistant"/>
              </a:defRPr>
            </a:lvl2pPr>
            <a:lvl3pPr lvl="2" rtl="0">
              <a:spcBef>
                <a:spcPts val="0"/>
              </a:spcBef>
              <a:spcAft>
                <a:spcPts val="0"/>
              </a:spcAft>
              <a:buSzPts val="900"/>
              <a:buFont typeface="Assistant"/>
              <a:buNone/>
              <a:defRPr b="1" sz="900">
                <a:latin typeface="Assistant"/>
                <a:ea typeface="Assistant"/>
                <a:cs typeface="Assistant"/>
                <a:sym typeface="Assistant"/>
              </a:defRPr>
            </a:lvl3pPr>
            <a:lvl4pPr lvl="3" rtl="0">
              <a:spcBef>
                <a:spcPts val="0"/>
              </a:spcBef>
              <a:spcAft>
                <a:spcPts val="0"/>
              </a:spcAft>
              <a:buSzPts val="900"/>
              <a:buFont typeface="Assistant"/>
              <a:buNone/>
              <a:defRPr b="1" sz="900">
                <a:latin typeface="Assistant"/>
                <a:ea typeface="Assistant"/>
                <a:cs typeface="Assistant"/>
                <a:sym typeface="Assistant"/>
              </a:defRPr>
            </a:lvl4pPr>
            <a:lvl5pPr lvl="4" rtl="0">
              <a:spcBef>
                <a:spcPts val="0"/>
              </a:spcBef>
              <a:spcAft>
                <a:spcPts val="0"/>
              </a:spcAft>
              <a:buSzPts val="900"/>
              <a:buFont typeface="Assistant"/>
              <a:buNone/>
              <a:defRPr b="1" sz="900">
                <a:latin typeface="Assistant"/>
                <a:ea typeface="Assistant"/>
                <a:cs typeface="Assistant"/>
                <a:sym typeface="Assistant"/>
              </a:defRPr>
            </a:lvl5pPr>
            <a:lvl6pPr lvl="5" rtl="0">
              <a:spcBef>
                <a:spcPts val="0"/>
              </a:spcBef>
              <a:spcAft>
                <a:spcPts val="0"/>
              </a:spcAft>
              <a:buSzPts val="900"/>
              <a:buFont typeface="Assistant"/>
              <a:buNone/>
              <a:defRPr b="1" sz="900">
                <a:latin typeface="Assistant"/>
                <a:ea typeface="Assistant"/>
                <a:cs typeface="Assistant"/>
                <a:sym typeface="Assistant"/>
              </a:defRPr>
            </a:lvl6pPr>
            <a:lvl7pPr lvl="6" rtl="0">
              <a:spcBef>
                <a:spcPts val="0"/>
              </a:spcBef>
              <a:spcAft>
                <a:spcPts val="0"/>
              </a:spcAft>
              <a:buSzPts val="900"/>
              <a:buFont typeface="Assistant"/>
              <a:buNone/>
              <a:defRPr b="1" sz="900">
                <a:latin typeface="Assistant"/>
                <a:ea typeface="Assistant"/>
                <a:cs typeface="Assistant"/>
                <a:sym typeface="Assistant"/>
              </a:defRPr>
            </a:lvl7pPr>
            <a:lvl8pPr lvl="7" rtl="0">
              <a:spcBef>
                <a:spcPts val="0"/>
              </a:spcBef>
              <a:spcAft>
                <a:spcPts val="0"/>
              </a:spcAft>
              <a:buSzPts val="900"/>
              <a:buFont typeface="Assistant"/>
              <a:buNone/>
              <a:defRPr b="1" sz="900">
                <a:latin typeface="Assistant"/>
                <a:ea typeface="Assistant"/>
                <a:cs typeface="Assistant"/>
                <a:sym typeface="Assistant"/>
              </a:defRPr>
            </a:lvl8pPr>
            <a:lvl9pPr lvl="8" rtl="0">
              <a:spcBef>
                <a:spcPts val="0"/>
              </a:spcBef>
              <a:spcAft>
                <a:spcPts val="0"/>
              </a:spcAft>
              <a:buSzPts val="900"/>
              <a:buFont typeface="Assistant"/>
              <a:buNone/>
              <a:defRPr b="1" sz="900">
                <a:latin typeface="Assistant"/>
                <a:ea typeface="Assistant"/>
                <a:cs typeface="Assistant"/>
                <a:sym typeface="Assistant"/>
              </a:defRPr>
            </a:lvl9pPr>
          </a:lstStyle>
          <a:p/>
        </p:txBody>
      </p:sp>
      <p:sp>
        <p:nvSpPr>
          <p:cNvPr id="1719" name="Google Shape;1719;p55"/>
          <p:cNvSpPr txBox="1"/>
          <p:nvPr>
            <p:ph idx="9" type="title"/>
          </p:nvPr>
        </p:nvSpPr>
        <p:spPr>
          <a:xfrm>
            <a:off x="7806675" y="400000"/>
            <a:ext cx="949800" cy="279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900"/>
              <a:buFont typeface="Assistant"/>
              <a:buNone/>
              <a:defRPr b="1" sz="900">
                <a:latin typeface="Assistant"/>
                <a:ea typeface="Assistant"/>
                <a:cs typeface="Assistant"/>
                <a:sym typeface="Assistant"/>
              </a:defRPr>
            </a:lvl1pPr>
            <a:lvl2pPr lvl="1" rtl="0">
              <a:spcBef>
                <a:spcPts val="0"/>
              </a:spcBef>
              <a:spcAft>
                <a:spcPts val="0"/>
              </a:spcAft>
              <a:buSzPts val="900"/>
              <a:buFont typeface="Assistant"/>
              <a:buNone/>
              <a:defRPr b="1" sz="900">
                <a:latin typeface="Assistant"/>
                <a:ea typeface="Assistant"/>
                <a:cs typeface="Assistant"/>
                <a:sym typeface="Assistant"/>
              </a:defRPr>
            </a:lvl2pPr>
            <a:lvl3pPr lvl="2" rtl="0">
              <a:spcBef>
                <a:spcPts val="0"/>
              </a:spcBef>
              <a:spcAft>
                <a:spcPts val="0"/>
              </a:spcAft>
              <a:buSzPts val="900"/>
              <a:buFont typeface="Assistant"/>
              <a:buNone/>
              <a:defRPr b="1" sz="900">
                <a:latin typeface="Assistant"/>
                <a:ea typeface="Assistant"/>
                <a:cs typeface="Assistant"/>
                <a:sym typeface="Assistant"/>
              </a:defRPr>
            </a:lvl3pPr>
            <a:lvl4pPr lvl="3" rtl="0">
              <a:spcBef>
                <a:spcPts val="0"/>
              </a:spcBef>
              <a:spcAft>
                <a:spcPts val="0"/>
              </a:spcAft>
              <a:buSzPts val="900"/>
              <a:buFont typeface="Assistant"/>
              <a:buNone/>
              <a:defRPr b="1" sz="900">
                <a:latin typeface="Assistant"/>
                <a:ea typeface="Assistant"/>
                <a:cs typeface="Assistant"/>
                <a:sym typeface="Assistant"/>
              </a:defRPr>
            </a:lvl4pPr>
            <a:lvl5pPr lvl="4" rtl="0">
              <a:spcBef>
                <a:spcPts val="0"/>
              </a:spcBef>
              <a:spcAft>
                <a:spcPts val="0"/>
              </a:spcAft>
              <a:buSzPts val="900"/>
              <a:buFont typeface="Assistant"/>
              <a:buNone/>
              <a:defRPr b="1" sz="900">
                <a:latin typeface="Assistant"/>
                <a:ea typeface="Assistant"/>
                <a:cs typeface="Assistant"/>
                <a:sym typeface="Assistant"/>
              </a:defRPr>
            </a:lvl5pPr>
            <a:lvl6pPr lvl="5" rtl="0">
              <a:spcBef>
                <a:spcPts val="0"/>
              </a:spcBef>
              <a:spcAft>
                <a:spcPts val="0"/>
              </a:spcAft>
              <a:buSzPts val="900"/>
              <a:buFont typeface="Assistant"/>
              <a:buNone/>
              <a:defRPr b="1" sz="900">
                <a:latin typeface="Assistant"/>
                <a:ea typeface="Assistant"/>
                <a:cs typeface="Assistant"/>
                <a:sym typeface="Assistant"/>
              </a:defRPr>
            </a:lvl6pPr>
            <a:lvl7pPr lvl="6" rtl="0">
              <a:spcBef>
                <a:spcPts val="0"/>
              </a:spcBef>
              <a:spcAft>
                <a:spcPts val="0"/>
              </a:spcAft>
              <a:buSzPts val="900"/>
              <a:buFont typeface="Assistant"/>
              <a:buNone/>
              <a:defRPr b="1" sz="900">
                <a:latin typeface="Assistant"/>
                <a:ea typeface="Assistant"/>
                <a:cs typeface="Assistant"/>
                <a:sym typeface="Assistant"/>
              </a:defRPr>
            </a:lvl7pPr>
            <a:lvl8pPr lvl="7" rtl="0">
              <a:spcBef>
                <a:spcPts val="0"/>
              </a:spcBef>
              <a:spcAft>
                <a:spcPts val="0"/>
              </a:spcAft>
              <a:buSzPts val="900"/>
              <a:buFont typeface="Assistant"/>
              <a:buNone/>
              <a:defRPr b="1" sz="900">
                <a:latin typeface="Assistant"/>
                <a:ea typeface="Assistant"/>
                <a:cs typeface="Assistant"/>
                <a:sym typeface="Assistant"/>
              </a:defRPr>
            </a:lvl8pPr>
            <a:lvl9pPr lvl="8" rtl="0">
              <a:spcBef>
                <a:spcPts val="0"/>
              </a:spcBef>
              <a:spcAft>
                <a:spcPts val="0"/>
              </a:spcAft>
              <a:buSzPts val="900"/>
              <a:buFont typeface="Assistant"/>
              <a:buNone/>
              <a:defRPr b="1" sz="900">
                <a:latin typeface="Assistant"/>
                <a:ea typeface="Assistant"/>
                <a:cs typeface="Assistant"/>
                <a:sym typeface="Assistant"/>
              </a:defRPr>
            </a:lvl9pPr>
          </a:lstStyle>
          <a:p/>
        </p:txBody>
      </p:sp>
      <p:sp>
        <p:nvSpPr>
          <p:cNvPr id="1720" name="Google Shape;1720;p55"/>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1721" name="Google Shape;1721;p5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 Customer Journey - 5 - INSERT ICONS">
  <p:cSld name="TITLE_AND_BODY_27_2">
    <p:spTree>
      <p:nvGrpSpPr>
        <p:cNvPr id="1722" name="Shape 1722"/>
        <p:cNvGrpSpPr/>
        <p:nvPr/>
      </p:nvGrpSpPr>
      <p:grpSpPr>
        <a:xfrm>
          <a:off x="0" y="0"/>
          <a:ext cx="0" cy="0"/>
          <a:chOff x="0" y="0"/>
          <a:chExt cx="0" cy="0"/>
        </a:xfrm>
      </p:grpSpPr>
      <p:sp>
        <p:nvSpPr>
          <p:cNvPr id="1723" name="Google Shape;1723;p5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24" name="Google Shape;1724;p56"/>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725" name="Google Shape;1725;p56"/>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726" name="Google Shape;1726;p56"/>
          <p:cNvSpPr/>
          <p:nvPr/>
        </p:nvSpPr>
        <p:spPr>
          <a:xfrm>
            <a:off x="475925" y="1415450"/>
            <a:ext cx="533700" cy="533700"/>
          </a:xfrm>
          <a:prstGeom prst="ellipse">
            <a:avLst/>
          </a:prstGeom>
          <a:solidFill>
            <a:srgbClr val="C5D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475925" y="2085713"/>
            <a:ext cx="533700" cy="533700"/>
          </a:xfrm>
          <a:prstGeom prst="ellipse">
            <a:avLst/>
          </a:prstGeom>
          <a:solidFill>
            <a:srgbClr val="C5D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475925" y="2755963"/>
            <a:ext cx="533700" cy="533700"/>
          </a:xfrm>
          <a:prstGeom prst="ellipse">
            <a:avLst/>
          </a:prstGeom>
          <a:solidFill>
            <a:srgbClr val="C5D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475925" y="3426225"/>
            <a:ext cx="533700" cy="533700"/>
          </a:xfrm>
          <a:prstGeom prst="ellipse">
            <a:avLst/>
          </a:prstGeom>
          <a:solidFill>
            <a:srgbClr val="C5D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475925" y="4096500"/>
            <a:ext cx="533700" cy="533700"/>
          </a:xfrm>
          <a:prstGeom prst="ellipse">
            <a:avLst/>
          </a:prstGeom>
          <a:solidFill>
            <a:srgbClr val="C5D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txBox="1"/>
          <p:nvPr>
            <p:ph idx="2" type="title"/>
          </p:nvPr>
        </p:nvSpPr>
        <p:spPr>
          <a:xfrm>
            <a:off x="399737" y="880950"/>
            <a:ext cx="3243300" cy="30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Assistant"/>
              <a:buNone/>
              <a:defRPr b="1" sz="1600">
                <a:solidFill>
                  <a:schemeClr val="dk2"/>
                </a:solidFill>
                <a:latin typeface="Assistant"/>
                <a:ea typeface="Assistant"/>
                <a:cs typeface="Assistant"/>
                <a:sym typeface="Assistant"/>
              </a:defRPr>
            </a:lvl1pPr>
            <a:lvl2pPr lvl="1" rtl="0">
              <a:spcBef>
                <a:spcPts val="0"/>
              </a:spcBef>
              <a:spcAft>
                <a:spcPts val="0"/>
              </a:spcAft>
              <a:buClr>
                <a:srgbClr val="999999"/>
              </a:buClr>
              <a:buSzPts val="1600"/>
              <a:buFont typeface="Assistant"/>
              <a:buNone/>
              <a:defRPr b="1" sz="1600">
                <a:solidFill>
                  <a:srgbClr val="999999"/>
                </a:solidFill>
                <a:latin typeface="Assistant"/>
                <a:ea typeface="Assistant"/>
                <a:cs typeface="Assistant"/>
                <a:sym typeface="Assistant"/>
              </a:defRPr>
            </a:lvl2pPr>
            <a:lvl3pPr lvl="2" rtl="0">
              <a:spcBef>
                <a:spcPts val="0"/>
              </a:spcBef>
              <a:spcAft>
                <a:spcPts val="0"/>
              </a:spcAft>
              <a:buClr>
                <a:srgbClr val="999999"/>
              </a:buClr>
              <a:buSzPts val="1600"/>
              <a:buFont typeface="Assistant"/>
              <a:buNone/>
              <a:defRPr b="1" sz="1600">
                <a:solidFill>
                  <a:srgbClr val="999999"/>
                </a:solidFill>
                <a:latin typeface="Assistant"/>
                <a:ea typeface="Assistant"/>
                <a:cs typeface="Assistant"/>
                <a:sym typeface="Assistant"/>
              </a:defRPr>
            </a:lvl3pPr>
            <a:lvl4pPr lvl="3" rtl="0">
              <a:spcBef>
                <a:spcPts val="0"/>
              </a:spcBef>
              <a:spcAft>
                <a:spcPts val="0"/>
              </a:spcAft>
              <a:buClr>
                <a:srgbClr val="999999"/>
              </a:buClr>
              <a:buSzPts val="1600"/>
              <a:buFont typeface="Assistant"/>
              <a:buNone/>
              <a:defRPr b="1" sz="1600">
                <a:solidFill>
                  <a:srgbClr val="999999"/>
                </a:solidFill>
                <a:latin typeface="Assistant"/>
                <a:ea typeface="Assistant"/>
                <a:cs typeface="Assistant"/>
                <a:sym typeface="Assistant"/>
              </a:defRPr>
            </a:lvl4pPr>
            <a:lvl5pPr lvl="4" rtl="0">
              <a:spcBef>
                <a:spcPts val="0"/>
              </a:spcBef>
              <a:spcAft>
                <a:spcPts val="0"/>
              </a:spcAft>
              <a:buClr>
                <a:srgbClr val="999999"/>
              </a:buClr>
              <a:buSzPts val="1600"/>
              <a:buFont typeface="Assistant"/>
              <a:buNone/>
              <a:defRPr b="1" sz="1600">
                <a:solidFill>
                  <a:srgbClr val="999999"/>
                </a:solidFill>
                <a:latin typeface="Assistant"/>
                <a:ea typeface="Assistant"/>
                <a:cs typeface="Assistant"/>
                <a:sym typeface="Assistant"/>
              </a:defRPr>
            </a:lvl5pPr>
            <a:lvl6pPr lvl="5" rtl="0">
              <a:spcBef>
                <a:spcPts val="0"/>
              </a:spcBef>
              <a:spcAft>
                <a:spcPts val="0"/>
              </a:spcAft>
              <a:buClr>
                <a:srgbClr val="999999"/>
              </a:buClr>
              <a:buSzPts val="1600"/>
              <a:buFont typeface="Assistant"/>
              <a:buNone/>
              <a:defRPr b="1" sz="1600">
                <a:solidFill>
                  <a:srgbClr val="999999"/>
                </a:solidFill>
                <a:latin typeface="Assistant"/>
                <a:ea typeface="Assistant"/>
                <a:cs typeface="Assistant"/>
                <a:sym typeface="Assistant"/>
              </a:defRPr>
            </a:lvl6pPr>
            <a:lvl7pPr lvl="6" rtl="0">
              <a:spcBef>
                <a:spcPts val="0"/>
              </a:spcBef>
              <a:spcAft>
                <a:spcPts val="0"/>
              </a:spcAft>
              <a:buClr>
                <a:srgbClr val="999999"/>
              </a:buClr>
              <a:buSzPts val="1600"/>
              <a:buFont typeface="Assistant"/>
              <a:buNone/>
              <a:defRPr b="1" sz="1600">
                <a:solidFill>
                  <a:srgbClr val="999999"/>
                </a:solidFill>
                <a:latin typeface="Assistant"/>
                <a:ea typeface="Assistant"/>
                <a:cs typeface="Assistant"/>
                <a:sym typeface="Assistant"/>
              </a:defRPr>
            </a:lvl7pPr>
            <a:lvl8pPr lvl="7" rtl="0">
              <a:spcBef>
                <a:spcPts val="0"/>
              </a:spcBef>
              <a:spcAft>
                <a:spcPts val="0"/>
              </a:spcAft>
              <a:buClr>
                <a:srgbClr val="999999"/>
              </a:buClr>
              <a:buSzPts val="1600"/>
              <a:buFont typeface="Assistant"/>
              <a:buNone/>
              <a:defRPr b="1" sz="1600">
                <a:solidFill>
                  <a:srgbClr val="999999"/>
                </a:solidFill>
                <a:latin typeface="Assistant"/>
                <a:ea typeface="Assistant"/>
                <a:cs typeface="Assistant"/>
                <a:sym typeface="Assistant"/>
              </a:defRPr>
            </a:lvl8pPr>
            <a:lvl9pPr lvl="8" rtl="0">
              <a:spcBef>
                <a:spcPts val="0"/>
              </a:spcBef>
              <a:spcAft>
                <a:spcPts val="0"/>
              </a:spcAft>
              <a:buClr>
                <a:srgbClr val="999999"/>
              </a:buClr>
              <a:buSzPts val="1600"/>
              <a:buFont typeface="Assistant"/>
              <a:buNone/>
              <a:defRPr b="1" sz="1600">
                <a:solidFill>
                  <a:srgbClr val="999999"/>
                </a:solidFill>
                <a:latin typeface="Assistant"/>
                <a:ea typeface="Assistant"/>
                <a:cs typeface="Assistant"/>
                <a:sym typeface="Assistant"/>
              </a:defRPr>
            </a:lvl9pPr>
          </a:lstStyle>
          <a:p/>
        </p:txBody>
      </p:sp>
      <p:sp>
        <p:nvSpPr>
          <p:cNvPr id="1732" name="Google Shape;1732;p56"/>
          <p:cNvSpPr/>
          <p:nvPr/>
        </p:nvSpPr>
        <p:spPr>
          <a:xfrm>
            <a:off x="5343150" y="1406213"/>
            <a:ext cx="533700" cy="5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5343150" y="2076475"/>
            <a:ext cx="533700" cy="5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5343150" y="2746725"/>
            <a:ext cx="533700" cy="5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5343150" y="3416988"/>
            <a:ext cx="533700" cy="5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5343150" y="4087263"/>
            <a:ext cx="533700" cy="5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txBox="1"/>
          <p:nvPr>
            <p:ph idx="3" type="title"/>
          </p:nvPr>
        </p:nvSpPr>
        <p:spPr>
          <a:xfrm>
            <a:off x="5266962" y="880950"/>
            <a:ext cx="3477300" cy="30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600"/>
              <a:buFont typeface="Assistant"/>
              <a:buNone/>
              <a:defRPr b="1" sz="1600">
                <a:solidFill>
                  <a:schemeClr val="accent2"/>
                </a:solidFill>
                <a:latin typeface="Assistant"/>
                <a:ea typeface="Assistant"/>
                <a:cs typeface="Assistant"/>
                <a:sym typeface="Assistant"/>
              </a:defRPr>
            </a:lvl9pPr>
          </a:lstStyle>
          <a:p/>
        </p:txBody>
      </p:sp>
      <p:sp>
        <p:nvSpPr>
          <p:cNvPr id="1738" name="Google Shape;1738;p56"/>
          <p:cNvSpPr/>
          <p:nvPr/>
        </p:nvSpPr>
        <p:spPr>
          <a:xfrm>
            <a:off x="4168488" y="1537013"/>
            <a:ext cx="807000" cy="303900"/>
          </a:xfrm>
          <a:prstGeom prst="stripedRightArrow">
            <a:avLst>
              <a:gd fmla="val 50000" name="adj1"/>
              <a:gd fmla="val 50000" name="adj2"/>
            </a:avLst>
          </a:prstGeom>
          <a:gradFill>
            <a:gsLst>
              <a:gs pos="0">
                <a:schemeClr val="accent2"/>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4168488" y="2184700"/>
            <a:ext cx="807000" cy="303900"/>
          </a:xfrm>
          <a:prstGeom prst="stripedRightArrow">
            <a:avLst>
              <a:gd fmla="val 50000" name="adj1"/>
              <a:gd fmla="val 50000" name="adj2"/>
            </a:avLst>
          </a:prstGeom>
          <a:gradFill>
            <a:gsLst>
              <a:gs pos="0">
                <a:schemeClr val="accent2"/>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4168488" y="2862475"/>
            <a:ext cx="807000" cy="303900"/>
          </a:xfrm>
          <a:prstGeom prst="stripedRightArrow">
            <a:avLst>
              <a:gd fmla="val 50000" name="adj1"/>
              <a:gd fmla="val 50000" name="adj2"/>
            </a:avLst>
          </a:prstGeom>
          <a:gradFill>
            <a:gsLst>
              <a:gs pos="0">
                <a:schemeClr val="accent2"/>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4168488" y="3525225"/>
            <a:ext cx="807000" cy="303900"/>
          </a:xfrm>
          <a:prstGeom prst="stripedRightArrow">
            <a:avLst>
              <a:gd fmla="val 50000" name="adj1"/>
              <a:gd fmla="val 50000" name="adj2"/>
            </a:avLst>
          </a:prstGeom>
          <a:gradFill>
            <a:gsLst>
              <a:gs pos="0">
                <a:schemeClr val="accent2"/>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4168488" y="4204725"/>
            <a:ext cx="807000" cy="303900"/>
          </a:xfrm>
          <a:prstGeom prst="stripedRightArrow">
            <a:avLst>
              <a:gd fmla="val 50000" name="adj1"/>
              <a:gd fmla="val 50000" name="adj2"/>
            </a:avLst>
          </a:prstGeom>
          <a:gradFill>
            <a:gsLst>
              <a:gs pos="0">
                <a:schemeClr val="accent2"/>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txBox="1"/>
          <p:nvPr>
            <p:ph idx="1" type="body"/>
          </p:nvPr>
        </p:nvSpPr>
        <p:spPr>
          <a:xfrm>
            <a:off x="1084325" y="1585201"/>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44" name="Google Shape;1744;p56"/>
          <p:cNvSpPr txBox="1"/>
          <p:nvPr>
            <p:ph idx="4" type="subTitle"/>
          </p:nvPr>
        </p:nvSpPr>
        <p:spPr>
          <a:xfrm>
            <a:off x="1084338" y="1369488"/>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1pPr>
            <a:lvl2pPr lvl="1"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2pPr>
            <a:lvl3pPr lvl="2"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3pPr>
            <a:lvl4pPr lvl="3"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4pPr>
            <a:lvl5pPr lvl="4"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5pPr>
            <a:lvl6pPr lvl="5"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6pPr>
            <a:lvl7pPr lvl="6"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7pPr>
            <a:lvl8pPr lvl="7"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8pPr>
            <a:lvl9pPr lvl="8"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9pPr>
          </a:lstStyle>
          <a:p/>
        </p:txBody>
      </p:sp>
      <p:sp>
        <p:nvSpPr>
          <p:cNvPr id="1745" name="Google Shape;1745;p56"/>
          <p:cNvSpPr txBox="1"/>
          <p:nvPr>
            <p:ph idx="5" type="body"/>
          </p:nvPr>
        </p:nvSpPr>
        <p:spPr>
          <a:xfrm>
            <a:off x="1084325" y="2260076"/>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46" name="Google Shape;1746;p56"/>
          <p:cNvSpPr txBox="1"/>
          <p:nvPr>
            <p:ph idx="6" type="subTitle"/>
          </p:nvPr>
        </p:nvSpPr>
        <p:spPr>
          <a:xfrm>
            <a:off x="1084338" y="2044363"/>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1pPr>
            <a:lvl2pPr lvl="1"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2pPr>
            <a:lvl3pPr lvl="2"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3pPr>
            <a:lvl4pPr lvl="3"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4pPr>
            <a:lvl5pPr lvl="4"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5pPr>
            <a:lvl6pPr lvl="5"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6pPr>
            <a:lvl7pPr lvl="6"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7pPr>
            <a:lvl8pPr lvl="7"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8pPr>
            <a:lvl9pPr lvl="8"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9pPr>
          </a:lstStyle>
          <a:p/>
        </p:txBody>
      </p:sp>
      <p:sp>
        <p:nvSpPr>
          <p:cNvPr id="1747" name="Google Shape;1747;p56"/>
          <p:cNvSpPr txBox="1"/>
          <p:nvPr>
            <p:ph idx="7" type="body"/>
          </p:nvPr>
        </p:nvSpPr>
        <p:spPr>
          <a:xfrm>
            <a:off x="1084325" y="2934951"/>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48" name="Google Shape;1748;p56"/>
          <p:cNvSpPr txBox="1"/>
          <p:nvPr>
            <p:ph idx="8" type="subTitle"/>
          </p:nvPr>
        </p:nvSpPr>
        <p:spPr>
          <a:xfrm>
            <a:off x="1084338" y="2719238"/>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1pPr>
            <a:lvl2pPr lvl="1"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2pPr>
            <a:lvl3pPr lvl="2"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3pPr>
            <a:lvl4pPr lvl="3"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4pPr>
            <a:lvl5pPr lvl="4"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5pPr>
            <a:lvl6pPr lvl="5"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6pPr>
            <a:lvl7pPr lvl="6"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7pPr>
            <a:lvl8pPr lvl="7"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8pPr>
            <a:lvl9pPr lvl="8"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9pPr>
          </a:lstStyle>
          <a:p/>
        </p:txBody>
      </p:sp>
      <p:sp>
        <p:nvSpPr>
          <p:cNvPr id="1749" name="Google Shape;1749;p56"/>
          <p:cNvSpPr txBox="1"/>
          <p:nvPr>
            <p:ph idx="9" type="body"/>
          </p:nvPr>
        </p:nvSpPr>
        <p:spPr>
          <a:xfrm>
            <a:off x="1084325" y="3609826"/>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50" name="Google Shape;1750;p56"/>
          <p:cNvSpPr txBox="1"/>
          <p:nvPr>
            <p:ph idx="13" type="subTitle"/>
          </p:nvPr>
        </p:nvSpPr>
        <p:spPr>
          <a:xfrm>
            <a:off x="1084338" y="3394113"/>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1pPr>
            <a:lvl2pPr lvl="1"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2pPr>
            <a:lvl3pPr lvl="2"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3pPr>
            <a:lvl4pPr lvl="3"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4pPr>
            <a:lvl5pPr lvl="4"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5pPr>
            <a:lvl6pPr lvl="5"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6pPr>
            <a:lvl7pPr lvl="6"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7pPr>
            <a:lvl8pPr lvl="7"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8pPr>
            <a:lvl9pPr lvl="8"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9pPr>
          </a:lstStyle>
          <a:p/>
        </p:txBody>
      </p:sp>
      <p:sp>
        <p:nvSpPr>
          <p:cNvPr id="1751" name="Google Shape;1751;p56"/>
          <p:cNvSpPr txBox="1"/>
          <p:nvPr>
            <p:ph idx="14" type="body"/>
          </p:nvPr>
        </p:nvSpPr>
        <p:spPr>
          <a:xfrm>
            <a:off x="1084325" y="4284701"/>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52" name="Google Shape;1752;p56"/>
          <p:cNvSpPr txBox="1"/>
          <p:nvPr>
            <p:ph idx="15" type="subTitle"/>
          </p:nvPr>
        </p:nvSpPr>
        <p:spPr>
          <a:xfrm>
            <a:off x="1084338" y="4068988"/>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1pPr>
            <a:lvl2pPr lvl="1"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2pPr>
            <a:lvl3pPr lvl="2"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3pPr>
            <a:lvl4pPr lvl="3"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4pPr>
            <a:lvl5pPr lvl="4"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5pPr>
            <a:lvl6pPr lvl="5"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6pPr>
            <a:lvl7pPr lvl="6"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7pPr>
            <a:lvl8pPr lvl="7"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8pPr>
            <a:lvl9pPr lvl="8" rtl="0">
              <a:spcBef>
                <a:spcPts val="0"/>
              </a:spcBef>
              <a:spcAft>
                <a:spcPts val="0"/>
              </a:spcAft>
              <a:buClr>
                <a:schemeClr val="dk2"/>
              </a:buClr>
              <a:buSzPts val="1100"/>
              <a:buFont typeface="Assistant SemiBold"/>
              <a:buNone/>
              <a:defRPr sz="1100">
                <a:solidFill>
                  <a:schemeClr val="dk2"/>
                </a:solidFill>
                <a:latin typeface="Assistant SemiBold"/>
                <a:ea typeface="Assistant SemiBold"/>
                <a:cs typeface="Assistant SemiBold"/>
                <a:sym typeface="Assistant SemiBold"/>
              </a:defRPr>
            </a:lvl9pPr>
          </a:lstStyle>
          <a:p/>
        </p:txBody>
      </p:sp>
      <p:sp>
        <p:nvSpPr>
          <p:cNvPr id="1753" name="Google Shape;1753;p56"/>
          <p:cNvSpPr txBox="1"/>
          <p:nvPr>
            <p:ph idx="16" type="body"/>
          </p:nvPr>
        </p:nvSpPr>
        <p:spPr>
          <a:xfrm>
            <a:off x="5972575" y="1580576"/>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54" name="Google Shape;1754;p56"/>
          <p:cNvSpPr txBox="1"/>
          <p:nvPr>
            <p:ph idx="17" type="subTitle"/>
          </p:nvPr>
        </p:nvSpPr>
        <p:spPr>
          <a:xfrm>
            <a:off x="5972588" y="1364863"/>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9pPr>
          </a:lstStyle>
          <a:p/>
        </p:txBody>
      </p:sp>
      <p:sp>
        <p:nvSpPr>
          <p:cNvPr id="1755" name="Google Shape;1755;p56"/>
          <p:cNvSpPr txBox="1"/>
          <p:nvPr>
            <p:ph idx="18" type="body"/>
          </p:nvPr>
        </p:nvSpPr>
        <p:spPr>
          <a:xfrm>
            <a:off x="5972575" y="2255451"/>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56" name="Google Shape;1756;p56"/>
          <p:cNvSpPr txBox="1"/>
          <p:nvPr>
            <p:ph idx="19" type="subTitle"/>
          </p:nvPr>
        </p:nvSpPr>
        <p:spPr>
          <a:xfrm>
            <a:off x="5972588" y="2039738"/>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9pPr>
          </a:lstStyle>
          <a:p/>
        </p:txBody>
      </p:sp>
      <p:sp>
        <p:nvSpPr>
          <p:cNvPr id="1757" name="Google Shape;1757;p56"/>
          <p:cNvSpPr txBox="1"/>
          <p:nvPr>
            <p:ph idx="20" type="body"/>
          </p:nvPr>
        </p:nvSpPr>
        <p:spPr>
          <a:xfrm>
            <a:off x="5972575" y="2930326"/>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58" name="Google Shape;1758;p56"/>
          <p:cNvSpPr txBox="1"/>
          <p:nvPr>
            <p:ph idx="21" type="subTitle"/>
          </p:nvPr>
        </p:nvSpPr>
        <p:spPr>
          <a:xfrm>
            <a:off x="5972588" y="2714613"/>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9pPr>
          </a:lstStyle>
          <a:p/>
        </p:txBody>
      </p:sp>
      <p:sp>
        <p:nvSpPr>
          <p:cNvPr id="1759" name="Google Shape;1759;p56"/>
          <p:cNvSpPr txBox="1"/>
          <p:nvPr>
            <p:ph idx="22" type="body"/>
          </p:nvPr>
        </p:nvSpPr>
        <p:spPr>
          <a:xfrm>
            <a:off x="5972575" y="3605201"/>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60" name="Google Shape;1760;p56"/>
          <p:cNvSpPr txBox="1"/>
          <p:nvPr>
            <p:ph idx="23" type="subTitle"/>
          </p:nvPr>
        </p:nvSpPr>
        <p:spPr>
          <a:xfrm>
            <a:off x="5972588" y="3389488"/>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9pPr>
          </a:lstStyle>
          <a:p/>
        </p:txBody>
      </p:sp>
      <p:sp>
        <p:nvSpPr>
          <p:cNvPr id="1761" name="Google Shape;1761;p56"/>
          <p:cNvSpPr txBox="1"/>
          <p:nvPr>
            <p:ph idx="24" type="body"/>
          </p:nvPr>
        </p:nvSpPr>
        <p:spPr>
          <a:xfrm>
            <a:off x="5972575" y="4280076"/>
            <a:ext cx="2558700" cy="3822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1pPr>
            <a:lvl2pPr indent="-285750" lvl="1" marL="914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2pPr>
            <a:lvl3pPr indent="-285750" lvl="2" marL="1371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3pPr>
            <a:lvl4pPr indent="-285750" lvl="3" marL="1828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4pPr>
            <a:lvl5pPr indent="-285750" lvl="4" marL="22860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5pPr>
            <a:lvl6pPr indent="-285750" lvl="5" marL="27432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6pPr>
            <a:lvl7pPr indent="-285750" lvl="6" marL="32004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7pPr>
            <a:lvl8pPr indent="-285750" lvl="7" marL="36576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8pPr>
            <a:lvl9pPr indent="-285750" lvl="8" marL="4114800" rtl="0">
              <a:spcBef>
                <a:spcPts val="0"/>
              </a:spcBef>
              <a:spcAft>
                <a:spcPts val="0"/>
              </a:spcAft>
              <a:buClr>
                <a:srgbClr val="374059"/>
              </a:buClr>
              <a:buSzPts val="900"/>
              <a:buFont typeface="Assistant"/>
              <a:buChar char="■"/>
              <a:defRPr sz="900">
                <a:solidFill>
                  <a:srgbClr val="374059"/>
                </a:solidFill>
                <a:latin typeface="Assistant"/>
                <a:ea typeface="Assistant"/>
                <a:cs typeface="Assistant"/>
                <a:sym typeface="Assistant"/>
              </a:defRPr>
            </a:lvl9pPr>
          </a:lstStyle>
          <a:p/>
        </p:txBody>
      </p:sp>
      <p:sp>
        <p:nvSpPr>
          <p:cNvPr id="1762" name="Google Shape;1762;p56"/>
          <p:cNvSpPr txBox="1"/>
          <p:nvPr>
            <p:ph idx="25" type="subTitle"/>
          </p:nvPr>
        </p:nvSpPr>
        <p:spPr>
          <a:xfrm>
            <a:off x="5972588" y="4064363"/>
            <a:ext cx="25587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9pPr>
          </a:lstStyle>
          <a:p/>
        </p:txBody>
      </p:sp>
      <p:sp>
        <p:nvSpPr>
          <p:cNvPr id="1763" name="Google Shape;1763;p56"/>
          <p:cNvSpPr txBox="1"/>
          <p:nvPr>
            <p:ph idx="26"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764" name="Google Shape;1764;p56"/>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p:cSld name="TITLE_AND_BODY_23">
    <p:spTree>
      <p:nvGrpSpPr>
        <p:cNvPr id="1765" name="Shape 1765"/>
        <p:cNvGrpSpPr/>
        <p:nvPr/>
      </p:nvGrpSpPr>
      <p:grpSpPr>
        <a:xfrm>
          <a:off x="0" y="0"/>
          <a:ext cx="0" cy="0"/>
          <a:chOff x="0" y="0"/>
          <a:chExt cx="0" cy="0"/>
        </a:xfrm>
      </p:grpSpPr>
      <p:sp>
        <p:nvSpPr>
          <p:cNvPr id="1766" name="Google Shape;1766;p57"/>
          <p:cNvSpPr txBox="1"/>
          <p:nvPr>
            <p:ph idx="1" type="body"/>
          </p:nvPr>
        </p:nvSpPr>
        <p:spPr>
          <a:xfrm>
            <a:off x="5402075" y="1397675"/>
            <a:ext cx="2587500" cy="480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767" name="Google Shape;1767;p57"/>
          <p:cNvSpPr txBox="1"/>
          <p:nvPr>
            <p:ph idx="2" type="body"/>
          </p:nvPr>
        </p:nvSpPr>
        <p:spPr>
          <a:xfrm>
            <a:off x="5680925" y="1963325"/>
            <a:ext cx="2570100" cy="480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768" name="Google Shape;1768;p57"/>
          <p:cNvSpPr txBox="1"/>
          <p:nvPr>
            <p:ph idx="3" type="body"/>
          </p:nvPr>
        </p:nvSpPr>
        <p:spPr>
          <a:xfrm>
            <a:off x="5680925" y="3191300"/>
            <a:ext cx="2570100" cy="480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769" name="Google Shape;1769;p57"/>
          <p:cNvSpPr txBox="1"/>
          <p:nvPr>
            <p:ph idx="4" type="body"/>
          </p:nvPr>
        </p:nvSpPr>
        <p:spPr>
          <a:xfrm>
            <a:off x="5960350" y="2593200"/>
            <a:ext cx="2587500" cy="480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770" name="Google Shape;1770;p5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71" name="Google Shape;1771;p57"/>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772" name="Google Shape;1772;p57"/>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cxnSp>
        <p:nvCxnSpPr>
          <p:cNvPr id="1773" name="Google Shape;1773;p57"/>
          <p:cNvCxnSpPr/>
          <p:nvPr/>
        </p:nvCxnSpPr>
        <p:spPr>
          <a:xfrm rot="10800000">
            <a:off x="327314" y="4747075"/>
            <a:ext cx="4096200" cy="0"/>
          </a:xfrm>
          <a:prstGeom prst="straightConnector1">
            <a:avLst/>
          </a:prstGeom>
          <a:noFill/>
          <a:ln cap="flat" cmpd="sng" w="9525">
            <a:solidFill>
              <a:srgbClr val="C5D2DC"/>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74" name="Google Shape;1774;p57"/>
          <p:cNvCxnSpPr/>
          <p:nvPr/>
        </p:nvCxnSpPr>
        <p:spPr>
          <a:xfrm rot="10800000">
            <a:off x="334650" y="2779074"/>
            <a:ext cx="5215500" cy="0"/>
          </a:xfrm>
          <a:prstGeom prst="straightConnector1">
            <a:avLst/>
          </a:prstGeom>
          <a:noFill/>
          <a:ln cap="flat" cmpd="sng" w="9525">
            <a:solidFill>
              <a:srgbClr val="C5D2DC"/>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75" name="Google Shape;1775;p57"/>
          <p:cNvCxnSpPr/>
          <p:nvPr/>
        </p:nvCxnSpPr>
        <p:spPr>
          <a:xfrm>
            <a:off x="338709" y="888325"/>
            <a:ext cx="4124700" cy="0"/>
          </a:xfrm>
          <a:prstGeom prst="straightConnector1">
            <a:avLst/>
          </a:prstGeom>
          <a:noFill/>
          <a:ln cap="flat" cmpd="sng" w="9525">
            <a:solidFill>
              <a:srgbClr val="C5D2DC"/>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76" name="Google Shape;1776;p57"/>
          <p:cNvCxnSpPr/>
          <p:nvPr/>
        </p:nvCxnSpPr>
        <p:spPr>
          <a:xfrm flipH="1" rot="10800000">
            <a:off x="4414822" y="2783875"/>
            <a:ext cx="1135200" cy="1963200"/>
          </a:xfrm>
          <a:prstGeom prst="straightConnector1">
            <a:avLst/>
          </a:prstGeom>
          <a:noFill/>
          <a:ln cap="flat" cmpd="sng" w="9525">
            <a:solidFill>
              <a:srgbClr val="C5D2DC"/>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77" name="Google Shape;1777;p57"/>
          <p:cNvCxnSpPr/>
          <p:nvPr/>
        </p:nvCxnSpPr>
        <p:spPr>
          <a:xfrm rot="10800000">
            <a:off x="4456138" y="891442"/>
            <a:ext cx="1089600" cy="1887900"/>
          </a:xfrm>
          <a:prstGeom prst="straightConnector1">
            <a:avLst/>
          </a:prstGeom>
          <a:noFill/>
          <a:ln cap="flat" cmpd="sng" w="9525">
            <a:solidFill>
              <a:srgbClr val="C5D2DC"/>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78" name="Google Shape;1778;p57"/>
          <p:cNvCxnSpPr/>
          <p:nvPr/>
        </p:nvCxnSpPr>
        <p:spPr>
          <a:xfrm>
            <a:off x="4750160" y="888329"/>
            <a:ext cx="2939700" cy="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79" name="Google Shape;1779;p57"/>
          <p:cNvCxnSpPr/>
          <p:nvPr/>
        </p:nvCxnSpPr>
        <p:spPr>
          <a:xfrm flipH="1" rot="10800000">
            <a:off x="7648367" y="2783875"/>
            <a:ext cx="1131600" cy="196320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80" name="Google Shape;1780;p57"/>
          <p:cNvCxnSpPr/>
          <p:nvPr/>
        </p:nvCxnSpPr>
        <p:spPr>
          <a:xfrm rot="10800000">
            <a:off x="7689662" y="891442"/>
            <a:ext cx="1090200" cy="188790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81" name="Google Shape;1781;p57"/>
          <p:cNvCxnSpPr/>
          <p:nvPr/>
        </p:nvCxnSpPr>
        <p:spPr>
          <a:xfrm flipH="1" rot="10800000">
            <a:off x="4708780" y="2776975"/>
            <a:ext cx="1130700" cy="197010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82" name="Google Shape;1782;p57"/>
          <p:cNvCxnSpPr/>
          <p:nvPr/>
        </p:nvCxnSpPr>
        <p:spPr>
          <a:xfrm rot="10800000">
            <a:off x="4750134" y="891442"/>
            <a:ext cx="1087200" cy="188790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21000"/>
              </a:srgbClr>
            </a:outerShdw>
          </a:effectLst>
        </p:spPr>
      </p:cxnSp>
      <p:cxnSp>
        <p:nvCxnSpPr>
          <p:cNvPr id="1783" name="Google Shape;1783;p57"/>
          <p:cNvCxnSpPr/>
          <p:nvPr/>
        </p:nvCxnSpPr>
        <p:spPr>
          <a:xfrm rot="10800000">
            <a:off x="4714114" y="4747075"/>
            <a:ext cx="2948700" cy="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21000"/>
              </a:srgbClr>
            </a:outerShdw>
          </a:effectLst>
        </p:spPr>
      </p:cxnSp>
      <p:sp>
        <p:nvSpPr>
          <p:cNvPr id="1784" name="Google Shape;1784;p57"/>
          <p:cNvSpPr txBox="1"/>
          <p:nvPr/>
        </p:nvSpPr>
        <p:spPr>
          <a:xfrm>
            <a:off x="325025" y="1367225"/>
            <a:ext cx="3315000" cy="11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374059"/>
              </a:solidFill>
              <a:latin typeface="Assistant"/>
              <a:ea typeface="Assistant"/>
              <a:cs typeface="Assistant"/>
              <a:sym typeface="Assistant"/>
            </a:endParaRPr>
          </a:p>
        </p:txBody>
      </p:sp>
      <p:sp>
        <p:nvSpPr>
          <p:cNvPr id="1785" name="Google Shape;1785;p57"/>
          <p:cNvSpPr txBox="1"/>
          <p:nvPr>
            <p:ph idx="5" type="title"/>
          </p:nvPr>
        </p:nvSpPr>
        <p:spPr>
          <a:xfrm>
            <a:off x="289801" y="998900"/>
            <a:ext cx="3994200" cy="31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98393"/>
              </a:buClr>
              <a:buSzPts val="1500"/>
              <a:buFont typeface="Assistant"/>
              <a:buNone/>
              <a:defRPr b="1" sz="1500">
                <a:solidFill>
                  <a:srgbClr val="798393"/>
                </a:solidFill>
                <a:latin typeface="Assistant"/>
                <a:ea typeface="Assistant"/>
                <a:cs typeface="Assistant"/>
                <a:sym typeface="Assistant"/>
              </a:defRPr>
            </a:lvl1pPr>
            <a:lvl2pPr lvl="1"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2pPr>
            <a:lvl3pPr lvl="2"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3pPr>
            <a:lvl4pPr lvl="3"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4pPr>
            <a:lvl5pPr lvl="4"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5pPr>
            <a:lvl6pPr lvl="5"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6pPr>
            <a:lvl7pPr lvl="6"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7pPr>
            <a:lvl8pPr lvl="7"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8pPr>
            <a:lvl9pPr lvl="8"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9pPr>
          </a:lstStyle>
          <a:p/>
        </p:txBody>
      </p:sp>
      <p:sp>
        <p:nvSpPr>
          <p:cNvPr id="1786" name="Google Shape;1786;p57"/>
          <p:cNvSpPr txBox="1"/>
          <p:nvPr>
            <p:ph idx="6" type="body"/>
          </p:nvPr>
        </p:nvSpPr>
        <p:spPr>
          <a:xfrm>
            <a:off x="287157" y="1367388"/>
            <a:ext cx="3969000" cy="11814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787" name="Google Shape;1787;p57"/>
          <p:cNvSpPr txBox="1"/>
          <p:nvPr>
            <p:ph idx="7" type="title"/>
          </p:nvPr>
        </p:nvSpPr>
        <p:spPr>
          <a:xfrm>
            <a:off x="287150" y="2909758"/>
            <a:ext cx="3994200" cy="31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98393"/>
              </a:buClr>
              <a:buSzPts val="1500"/>
              <a:buFont typeface="Assistant"/>
              <a:buNone/>
              <a:defRPr b="1" sz="1500">
                <a:solidFill>
                  <a:srgbClr val="798393"/>
                </a:solidFill>
                <a:latin typeface="Assistant"/>
                <a:ea typeface="Assistant"/>
                <a:cs typeface="Assistant"/>
                <a:sym typeface="Assistant"/>
              </a:defRPr>
            </a:lvl1pPr>
            <a:lvl2pPr lvl="1"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2pPr>
            <a:lvl3pPr lvl="2"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3pPr>
            <a:lvl4pPr lvl="3"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4pPr>
            <a:lvl5pPr lvl="4"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5pPr>
            <a:lvl6pPr lvl="5"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6pPr>
            <a:lvl7pPr lvl="6"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7pPr>
            <a:lvl8pPr lvl="7"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8pPr>
            <a:lvl9pPr lvl="8" rtl="0">
              <a:spcBef>
                <a:spcPts val="0"/>
              </a:spcBef>
              <a:spcAft>
                <a:spcPts val="0"/>
              </a:spcAft>
              <a:buClr>
                <a:srgbClr val="798393"/>
              </a:buClr>
              <a:buSzPts val="1700"/>
              <a:buFont typeface="Assistant"/>
              <a:buNone/>
              <a:defRPr b="1" sz="1700">
                <a:solidFill>
                  <a:srgbClr val="798393"/>
                </a:solidFill>
                <a:latin typeface="Assistant"/>
                <a:ea typeface="Assistant"/>
                <a:cs typeface="Assistant"/>
                <a:sym typeface="Assistant"/>
              </a:defRPr>
            </a:lvl9pPr>
          </a:lstStyle>
          <a:p/>
        </p:txBody>
      </p:sp>
      <p:sp>
        <p:nvSpPr>
          <p:cNvPr id="1788" name="Google Shape;1788;p57"/>
          <p:cNvSpPr txBox="1"/>
          <p:nvPr>
            <p:ph idx="8" type="body"/>
          </p:nvPr>
        </p:nvSpPr>
        <p:spPr>
          <a:xfrm>
            <a:off x="287150" y="3278082"/>
            <a:ext cx="3969000" cy="11814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789" name="Google Shape;1789;p57"/>
          <p:cNvSpPr txBox="1"/>
          <p:nvPr>
            <p:ph idx="9" type="title"/>
          </p:nvPr>
        </p:nvSpPr>
        <p:spPr>
          <a:xfrm>
            <a:off x="5109398" y="998900"/>
            <a:ext cx="2673900" cy="31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1pPr>
            <a:lvl2pPr lvl="1" rtl="0">
              <a:spcBef>
                <a:spcPts val="0"/>
              </a:spcBef>
              <a:spcAft>
                <a:spcPts val="0"/>
              </a:spcAft>
              <a:buClr>
                <a:schemeClr val="accent1"/>
              </a:buClr>
              <a:buSzPts val="1700"/>
              <a:buFont typeface="Assistant"/>
              <a:buNone/>
              <a:defRPr b="1" sz="1700">
                <a:solidFill>
                  <a:schemeClr val="accent1"/>
                </a:solidFill>
                <a:latin typeface="Assistant"/>
                <a:ea typeface="Assistant"/>
                <a:cs typeface="Assistant"/>
                <a:sym typeface="Assistant"/>
              </a:defRPr>
            </a:lvl2pPr>
            <a:lvl3pPr lvl="2" rtl="0">
              <a:spcBef>
                <a:spcPts val="0"/>
              </a:spcBef>
              <a:spcAft>
                <a:spcPts val="0"/>
              </a:spcAft>
              <a:buClr>
                <a:schemeClr val="accent1"/>
              </a:buClr>
              <a:buSzPts val="1700"/>
              <a:buFont typeface="Assistant"/>
              <a:buNone/>
              <a:defRPr b="1" sz="1700">
                <a:solidFill>
                  <a:schemeClr val="accent1"/>
                </a:solidFill>
                <a:latin typeface="Assistant"/>
                <a:ea typeface="Assistant"/>
                <a:cs typeface="Assistant"/>
                <a:sym typeface="Assistant"/>
              </a:defRPr>
            </a:lvl3pPr>
            <a:lvl4pPr lvl="3" rtl="0">
              <a:spcBef>
                <a:spcPts val="0"/>
              </a:spcBef>
              <a:spcAft>
                <a:spcPts val="0"/>
              </a:spcAft>
              <a:buClr>
                <a:schemeClr val="accent1"/>
              </a:buClr>
              <a:buSzPts val="1700"/>
              <a:buFont typeface="Assistant"/>
              <a:buNone/>
              <a:defRPr b="1" sz="1700">
                <a:solidFill>
                  <a:schemeClr val="accent1"/>
                </a:solidFill>
                <a:latin typeface="Assistant"/>
                <a:ea typeface="Assistant"/>
                <a:cs typeface="Assistant"/>
                <a:sym typeface="Assistant"/>
              </a:defRPr>
            </a:lvl4pPr>
            <a:lvl5pPr lvl="4" rtl="0">
              <a:spcBef>
                <a:spcPts val="0"/>
              </a:spcBef>
              <a:spcAft>
                <a:spcPts val="0"/>
              </a:spcAft>
              <a:buClr>
                <a:schemeClr val="accent1"/>
              </a:buClr>
              <a:buSzPts val="1700"/>
              <a:buFont typeface="Assistant"/>
              <a:buNone/>
              <a:defRPr b="1" sz="1700">
                <a:solidFill>
                  <a:schemeClr val="accent1"/>
                </a:solidFill>
                <a:latin typeface="Assistant"/>
                <a:ea typeface="Assistant"/>
                <a:cs typeface="Assistant"/>
                <a:sym typeface="Assistant"/>
              </a:defRPr>
            </a:lvl5pPr>
            <a:lvl6pPr lvl="5" rtl="0">
              <a:spcBef>
                <a:spcPts val="0"/>
              </a:spcBef>
              <a:spcAft>
                <a:spcPts val="0"/>
              </a:spcAft>
              <a:buClr>
                <a:schemeClr val="accent1"/>
              </a:buClr>
              <a:buSzPts val="1700"/>
              <a:buFont typeface="Assistant"/>
              <a:buNone/>
              <a:defRPr b="1" sz="1700">
                <a:solidFill>
                  <a:schemeClr val="accent1"/>
                </a:solidFill>
                <a:latin typeface="Assistant"/>
                <a:ea typeface="Assistant"/>
                <a:cs typeface="Assistant"/>
                <a:sym typeface="Assistant"/>
              </a:defRPr>
            </a:lvl6pPr>
            <a:lvl7pPr lvl="6" rtl="0">
              <a:spcBef>
                <a:spcPts val="0"/>
              </a:spcBef>
              <a:spcAft>
                <a:spcPts val="0"/>
              </a:spcAft>
              <a:buClr>
                <a:schemeClr val="accent1"/>
              </a:buClr>
              <a:buSzPts val="1700"/>
              <a:buFont typeface="Assistant"/>
              <a:buNone/>
              <a:defRPr b="1" sz="1700">
                <a:solidFill>
                  <a:schemeClr val="accent1"/>
                </a:solidFill>
                <a:latin typeface="Assistant"/>
                <a:ea typeface="Assistant"/>
                <a:cs typeface="Assistant"/>
                <a:sym typeface="Assistant"/>
              </a:defRPr>
            </a:lvl7pPr>
            <a:lvl8pPr lvl="7" rtl="0">
              <a:spcBef>
                <a:spcPts val="0"/>
              </a:spcBef>
              <a:spcAft>
                <a:spcPts val="0"/>
              </a:spcAft>
              <a:buClr>
                <a:schemeClr val="accent1"/>
              </a:buClr>
              <a:buSzPts val="1700"/>
              <a:buFont typeface="Assistant"/>
              <a:buNone/>
              <a:defRPr b="1" sz="1700">
                <a:solidFill>
                  <a:schemeClr val="accent1"/>
                </a:solidFill>
                <a:latin typeface="Assistant"/>
                <a:ea typeface="Assistant"/>
                <a:cs typeface="Assistant"/>
                <a:sym typeface="Assistant"/>
              </a:defRPr>
            </a:lvl8pPr>
            <a:lvl9pPr lvl="8" rtl="0">
              <a:spcBef>
                <a:spcPts val="0"/>
              </a:spcBef>
              <a:spcAft>
                <a:spcPts val="0"/>
              </a:spcAft>
              <a:buClr>
                <a:schemeClr val="accent1"/>
              </a:buClr>
              <a:buSzPts val="1700"/>
              <a:buFont typeface="Assistant"/>
              <a:buNone/>
              <a:defRPr b="1" sz="1700">
                <a:solidFill>
                  <a:schemeClr val="accent1"/>
                </a:solidFill>
                <a:latin typeface="Assistant"/>
                <a:ea typeface="Assistant"/>
                <a:cs typeface="Assistant"/>
                <a:sym typeface="Assistant"/>
              </a:defRPr>
            </a:lvl9pPr>
          </a:lstStyle>
          <a:p/>
        </p:txBody>
      </p:sp>
      <p:sp>
        <p:nvSpPr>
          <p:cNvPr id="1790" name="Google Shape;1790;p57"/>
          <p:cNvSpPr txBox="1"/>
          <p:nvPr>
            <p:ph idx="13" type="body"/>
          </p:nvPr>
        </p:nvSpPr>
        <p:spPr>
          <a:xfrm>
            <a:off x="5402075" y="3789388"/>
            <a:ext cx="2587500" cy="480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791" name="Google Shape;1791;p57"/>
          <p:cNvSpPr txBox="1"/>
          <p:nvPr>
            <p:ph idx="14"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792" name="Google Shape;1792;p57"/>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6">
  <p:cSld name="TITLE_AND_BODY_25">
    <p:spTree>
      <p:nvGrpSpPr>
        <p:cNvPr id="1793" name="Shape 1793"/>
        <p:cNvGrpSpPr/>
        <p:nvPr/>
      </p:nvGrpSpPr>
      <p:grpSpPr>
        <a:xfrm>
          <a:off x="0" y="0"/>
          <a:ext cx="0" cy="0"/>
          <a:chOff x="0" y="0"/>
          <a:chExt cx="0" cy="0"/>
        </a:xfrm>
      </p:grpSpPr>
      <p:sp>
        <p:nvSpPr>
          <p:cNvPr id="1794" name="Google Shape;1794;p58"/>
          <p:cNvSpPr txBox="1"/>
          <p:nvPr>
            <p:ph idx="1" type="body"/>
          </p:nvPr>
        </p:nvSpPr>
        <p:spPr>
          <a:xfrm>
            <a:off x="155664" y="2805443"/>
            <a:ext cx="9594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795" name="Google Shape;1795;p58"/>
          <p:cNvSpPr txBox="1"/>
          <p:nvPr>
            <p:ph type="title"/>
          </p:nvPr>
        </p:nvSpPr>
        <p:spPr>
          <a:xfrm>
            <a:off x="1384254" y="3227494"/>
            <a:ext cx="959400" cy="223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796" name="Google Shape;1796;p58"/>
          <p:cNvSpPr txBox="1"/>
          <p:nvPr>
            <p:ph idx="2" type="body"/>
          </p:nvPr>
        </p:nvSpPr>
        <p:spPr>
          <a:xfrm>
            <a:off x="1384239" y="3450980"/>
            <a:ext cx="9594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797" name="Google Shape;1797;p58"/>
          <p:cNvSpPr txBox="1"/>
          <p:nvPr>
            <p:ph idx="3" type="title"/>
          </p:nvPr>
        </p:nvSpPr>
        <p:spPr>
          <a:xfrm>
            <a:off x="155679" y="2581956"/>
            <a:ext cx="959400" cy="223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r">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2pPr>
            <a:lvl3pPr lvl="2" rtl="0" algn="r">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3pPr>
            <a:lvl4pPr lvl="3" rtl="0" algn="r">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4pPr>
            <a:lvl5pPr lvl="4" rtl="0" algn="r">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5pPr>
            <a:lvl6pPr lvl="5" rtl="0" algn="r">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6pPr>
            <a:lvl7pPr lvl="6" rtl="0" algn="r">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7pPr>
            <a:lvl8pPr lvl="7" rtl="0" algn="r">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8pPr>
            <a:lvl9pPr lvl="8" rtl="0" algn="r">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9pPr>
          </a:lstStyle>
          <a:p/>
        </p:txBody>
      </p:sp>
      <p:sp>
        <p:nvSpPr>
          <p:cNvPr id="1798" name="Google Shape;1798;p58"/>
          <p:cNvSpPr txBox="1"/>
          <p:nvPr>
            <p:ph idx="4" type="title"/>
          </p:nvPr>
        </p:nvSpPr>
        <p:spPr>
          <a:xfrm>
            <a:off x="2492554" y="3941431"/>
            <a:ext cx="959400" cy="223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799" name="Google Shape;1799;p58"/>
          <p:cNvSpPr txBox="1"/>
          <p:nvPr>
            <p:ph idx="5" type="body"/>
          </p:nvPr>
        </p:nvSpPr>
        <p:spPr>
          <a:xfrm>
            <a:off x="2492539" y="4164918"/>
            <a:ext cx="9594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800" name="Google Shape;1800;p58"/>
          <p:cNvSpPr txBox="1"/>
          <p:nvPr>
            <p:ph idx="6" type="title"/>
          </p:nvPr>
        </p:nvSpPr>
        <p:spPr>
          <a:xfrm>
            <a:off x="5765198" y="1157789"/>
            <a:ext cx="958800" cy="22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801" name="Google Shape;1801;p58"/>
          <p:cNvSpPr txBox="1"/>
          <p:nvPr>
            <p:ph idx="7" type="body"/>
          </p:nvPr>
        </p:nvSpPr>
        <p:spPr>
          <a:xfrm>
            <a:off x="5765211" y="1381290"/>
            <a:ext cx="9588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802" name="Google Shape;1802;p58"/>
          <p:cNvSpPr txBox="1"/>
          <p:nvPr>
            <p:ph idx="8" type="title"/>
          </p:nvPr>
        </p:nvSpPr>
        <p:spPr>
          <a:xfrm>
            <a:off x="6903996" y="1878419"/>
            <a:ext cx="958800" cy="22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803" name="Google Shape;1803;p58"/>
          <p:cNvSpPr txBox="1"/>
          <p:nvPr>
            <p:ph idx="9" type="body"/>
          </p:nvPr>
        </p:nvSpPr>
        <p:spPr>
          <a:xfrm>
            <a:off x="6904762" y="2101977"/>
            <a:ext cx="9588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804" name="Google Shape;1804;p58"/>
          <p:cNvSpPr txBox="1"/>
          <p:nvPr>
            <p:ph idx="13" type="title"/>
          </p:nvPr>
        </p:nvSpPr>
        <p:spPr>
          <a:xfrm>
            <a:off x="8108287" y="2476983"/>
            <a:ext cx="958800" cy="22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805" name="Google Shape;1805;p58"/>
          <p:cNvSpPr txBox="1"/>
          <p:nvPr>
            <p:ph idx="14" type="body"/>
          </p:nvPr>
        </p:nvSpPr>
        <p:spPr>
          <a:xfrm>
            <a:off x="8108275" y="2702802"/>
            <a:ext cx="9588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806" name="Google Shape;1806;p5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07" name="Google Shape;1807;p58"/>
          <p:cNvSpPr txBox="1"/>
          <p:nvPr>
            <p:ph idx="15"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808" name="Google Shape;1808;p58"/>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809" name="Google Shape;1809;p58"/>
          <p:cNvSpPr/>
          <p:nvPr/>
        </p:nvSpPr>
        <p:spPr>
          <a:xfrm rot="-3599433">
            <a:off x="2847287" y="2316280"/>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8"/>
          <p:cNvSpPr/>
          <p:nvPr/>
        </p:nvSpPr>
        <p:spPr>
          <a:xfrm rot="10800000">
            <a:off x="2549550" y="1825320"/>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8"/>
          <p:cNvSpPr/>
          <p:nvPr/>
        </p:nvSpPr>
        <p:spPr>
          <a:xfrm rot="-7199871">
            <a:off x="2829144" y="1985767"/>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8"/>
          <p:cNvSpPr/>
          <p:nvPr/>
        </p:nvSpPr>
        <p:spPr>
          <a:xfrm rot="7200567">
            <a:off x="2270828" y="1985651"/>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8"/>
          <p:cNvSpPr/>
          <p:nvPr/>
        </p:nvSpPr>
        <p:spPr>
          <a:xfrm>
            <a:off x="2550070" y="2467924"/>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8"/>
          <p:cNvSpPr/>
          <p:nvPr/>
        </p:nvSpPr>
        <p:spPr>
          <a:xfrm rot="3600129">
            <a:off x="2270729" y="2307174"/>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8"/>
          <p:cNvSpPr/>
          <p:nvPr/>
        </p:nvSpPr>
        <p:spPr>
          <a:xfrm rot="-3599433">
            <a:off x="3960395" y="3033707"/>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8"/>
          <p:cNvSpPr/>
          <p:nvPr/>
        </p:nvSpPr>
        <p:spPr>
          <a:xfrm rot="10800000">
            <a:off x="3680641" y="2551738"/>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8"/>
          <p:cNvSpPr/>
          <p:nvPr/>
        </p:nvSpPr>
        <p:spPr>
          <a:xfrm rot="-7199871">
            <a:off x="3960234" y="2712184"/>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8"/>
          <p:cNvSpPr/>
          <p:nvPr/>
        </p:nvSpPr>
        <p:spPr>
          <a:xfrm rot="7200567">
            <a:off x="3401918" y="2712069"/>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8"/>
          <p:cNvSpPr/>
          <p:nvPr/>
        </p:nvSpPr>
        <p:spPr>
          <a:xfrm>
            <a:off x="3681160" y="3194342"/>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8"/>
          <p:cNvSpPr/>
          <p:nvPr/>
        </p:nvSpPr>
        <p:spPr>
          <a:xfrm rot="3600129">
            <a:off x="3401819" y="3033591"/>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8"/>
          <p:cNvSpPr/>
          <p:nvPr/>
        </p:nvSpPr>
        <p:spPr>
          <a:xfrm rot="-3599433">
            <a:off x="5073561" y="2316280"/>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8"/>
          <p:cNvSpPr/>
          <p:nvPr/>
        </p:nvSpPr>
        <p:spPr>
          <a:xfrm rot="10800000">
            <a:off x="4793806" y="1834311"/>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8"/>
          <p:cNvSpPr/>
          <p:nvPr/>
        </p:nvSpPr>
        <p:spPr>
          <a:xfrm rot="-7199871">
            <a:off x="5073400" y="1994758"/>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8"/>
          <p:cNvSpPr/>
          <p:nvPr/>
        </p:nvSpPr>
        <p:spPr>
          <a:xfrm rot="7200567">
            <a:off x="4515084" y="1994642"/>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8"/>
          <p:cNvSpPr/>
          <p:nvPr/>
        </p:nvSpPr>
        <p:spPr>
          <a:xfrm>
            <a:off x="4794326" y="2476915"/>
            <a:ext cx="741900" cy="641100"/>
          </a:xfrm>
          <a:prstGeom prst="triangle">
            <a:avLst>
              <a:gd fmla="val 50000" name="adj"/>
            </a:avLst>
          </a:prstGeom>
          <a:solidFill>
            <a:schemeClr val="accent2"/>
          </a:solidFill>
          <a:ln cap="flat" cmpd="sng" w="9525">
            <a:solidFill>
              <a:srgbClr val="EFDAD0"/>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8"/>
          <p:cNvSpPr/>
          <p:nvPr/>
        </p:nvSpPr>
        <p:spPr>
          <a:xfrm rot="3600129">
            <a:off x="4514984" y="2316165"/>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8"/>
          <p:cNvSpPr/>
          <p:nvPr/>
        </p:nvSpPr>
        <p:spPr>
          <a:xfrm rot="-3599433">
            <a:off x="6208158" y="3041014"/>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8"/>
          <p:cNvSpPr/>
          <p:nvPr/>
        </p:nvSpPr>
        <p:spPr>
          <a:xfrm rot="10800000">
            <a:off x="5928404" y="2559045"/>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8"/>
          <p:cNvSpPr/>
          <p:nvPr/>
        </p:nvSpPr>
        <p:spPr>
          <a:xfrm rot="-7199871">
            <a:off x="6207997" y="2719491"/>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8"/>
          <p:cNvSpPr/>
          <p:nvPr/>
        </p:nvSpPr>
        <p:spPr>
          <a:xfrm rot="7200567">
            <a:off x="5649681" y="2719376"/>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8"/>
          <p:cNvSpPr/>
          <p:nvPr/>
        </p:nvSpPr>
        <p:spPr>
          <a:xfrm>
            <a:off x="5928923" y="3201649"/>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8"/>
          <p:cNvSpPr/>
          <p:nvPr/>
        </p:nvSpPr>
        <p:spPr>
          <a:xfrm rot="3600129">
            <a:off x="5649582" y="3040898"/>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8"/>
          <p:cNvSpPr/>
          <p:nvPr/>
        </p:nvSpPr>
        <p:spPr>
          <a:xfrm rot="-3599433">
            <a:off x="1636740" y="1674736"/>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8"/>
          <p:cNvSpPr/>
          <p:nvPr/>
        </p:nvSpPr>
        <p:spPr>
          <a:xfrm rot="10800000">
            <a:off x="1356986" y="1192768"/>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8"/>
          <p:cNvSpPr/>
          <p:nvPr/>
        </p:nvSpPr>
        <p:spPr>
          <a:xfrm rot="-7199871">
            <a:off x="1636579" y="1353214"/>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8"/>
          <p:cNvSpPr/>
          <p:nvPr/>
        </p:nvSpPr>
        <p:spPr>
          <a:xfrm rot="7200567">
            <a:off x="1078263" y="1353099"/>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8"/>
          <p:cNvSpPr/>
          <p:nvPr/>
        </p:nvSpPr>
        <p:spPr>
          <a:xfrm>
            <a:off x="1357505" y="1835371"/>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8"/>
          <p:cNvSpPr/>
          <p:nvPr/>
        </p:nvSpPr>
        <p:spPr>
          <a:xfrm rot="3600129">
            <a:off x="1078164" y="1674621"/>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8"/>
          <p:cNvSpPr/>
          <p:nvPr/>
        </p:nvSpPr>
        <p:spPr>
          <a:xfrm rot="-3599433">
            <a:off x="7416928" y="3650879"/>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8"/>
          <p:cNvSpPr/>
          <p:nvPr/>
        </p:nvSpPr>
        <p:spPr>
          <a:xfrm rot="10800000">
            <a:off x="7137174" y="3168910"/>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8"/>
          <p:cNvSpPr/>
          <p:nvPr/>
        </p:nvSpPr>
        <p:spPr>
          <a:xfrm rot="-7199871">
            <a:off x="7416767" y="3329356"/>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8"/>
          <p:cNvSpPr/>
          <p:nvPr/>
        </p:nvSpPr>
        <p:spPr>
          <a:xfrm rot="7200567">
            <a:off x="6858451" y="3329241"/>
            <a:ext cx="74138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8"/>
          <p:cNvSpPr/>
          <p:nvPr/>
        </p:nvSpPr>
        <p:spPr>
          <a:xfrm>
            <a:off x="7137693" y="3811514"/>
            <a:ext cx="741900" cy="641100"/>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8"/>
          <p:cNvSpPr/>
          <p:nvPr/>
        </p:nvSpPr>
        <p:spPr>
          <a:xfrm rot="3600129">
            <a:off x="6858352" y="3650763"/>
            <a:ext cx="741648" cy="641404"/>
          </a:xfrm>
          <a:prstGeom prst="triangle">
            <a:avLst>
              <a:gd fmla="val 50000" name="adj"/>
            </a:avLst>
          </a:prstGeom>
          <a:solidFill>
            <a:schemeClr val="accent2"/>
          </a:solidFill>
          <a:ln cap="flat" cmpd="sng" w="9525">
            <a:solidFill>
              <a:schemeClr val="lt2"/>
            </a:solidFill>
            <a:prstDash val="solid"/>
            <a:round/>
            <a:headEnd len="sm" w="sm" type="none"/>
            <a:tailEnd len="sm" w="sm" type="none"/>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5" name="Google Shape;1845;p58"/>
          <p:cNvCxnSpPr/>
          <p:nvPr/>
        </p:nvCxnSpPr>
        <p:spPr>
          <a:xfrm>
            <a:off x="2196586" y="1192124"/>
            <a:ext cx="370800" cy="642300"/>
          </a:xfrm>
          <a:prstGeom prst="straightConnector1">
            <a:avLst/>
          </a:prstGeom>
          <a:noFill/>
          <a:ln cap="flat" cmpd="sng" w="19050">
            <a:solidFill>
              <a:srgbClr val="DFE8EF"/>
            </a:solidFill>
            <a:prstDash val="solid"/>
            <a:round/>
            <a:headEnd len="med" w="med" type="oval"/>
            <a:tailEnd len="med" w="med" type="none"/>
          </a:ln>
        </p:spPr>
      </p:cxnSp>
      <p:cxnSp>
        <p:nvCxnSpPr>
          <p:cNvPr id="1846" name="Google Shape;1846;p58"/>
          <p:cNvCxnSpPr/>
          <p:nvPr/>
        </p:nvCxnSpPr>
        <p:spPr>
          <a:xfrm flipH="1" rot="10800000">
            <a:off x="2567308" y="3194322"/>
            <a:ext cx="742500" cy="300"/>
          </a:xfrm>
          <a:prstGeom prst="straightConnector1">
            <a:avLst/>
          </a:prstGeom>
          <a:noFill/>
          <a:ln cap="flat" cmpd="sng" w="19050">
            <a:solidFill>
              <a:srgbClr val="DFE8EF"/>
            </a:solidFill>
            <a:prstDash val="solid"/>
            <a:round/>
            <a:headEnd len="med" w="med" type="oval"/>
            <a:tailEnd len="med" w="med" type="none"/>
          </a:ln>
        </p:spPr>
      </p:cxnSp>
      <p:cxnSp>
        <p:nvCxnSpPr>
          <p:cNvPr id="1847" name="Google Shape;1847;p58"/>
          <p:cNvCxnSpPr/>
          <p:nvPr/>
        </p:nvCxnSpPr>
        <p:spPr>
          <a:xfrm>
            <a:off x="2099195" y="2476206"/>
            <a:ext cx="370800" cy="642300"/>
          </a:xfrm>
          <a:prstGeom prst="straightConnector1">
            <a:avLst/>
          </a:prstGeom>
          <a:noFill/>
          <a:ln cap="flat" cmpd="sng" w="19050">
            <a:solidFill>
              <a:srgbClr val="DFE8EF"/>
            </a:solidFill>
            <a:prstDash val="solid"/>
            <a:round/>
            <a:headEnd len="med" w="med" type="none"/>
            <a:tailEnd len="med" w="med" type="oval"/>
          </a:ln>
        </p:spPr>
      </p:cxnSp>
      <p:cxnSp>
        <p:nvCxnSpPr>
          <p:cNvPr id="1848" name="Google Shape;1848;p58"/>
          <p:cNvCxnSpPr/>
          <p:nvPr/>
        </p:nvCxnSpPr>
        <p:spPr>
          <a:xfrm flipH="1" rot="10800000">
            <a:off x="3680455" y="2475028"/>
            <a:ext cx="742500" cy="300"/>
          </a:xfrm>
          <a:prstGeom prst="straightConnector1">
            <a:avLst/>
          </a:prstGeom>
          <a:noFill/>
          <a:ln cap="flat" cmpd="sng" w="19050">
            <a:solidFill>
              <a:srgbClr val="DFE8EF"/>
            </a:solidFill>
            <a:prstDash val="solid"/>
            <a:round/>
            <a:headEnd len="med" w="med" type="none"/>
            <a:tailEnd len="med" w="med" type="none"/>
          </a:ln>
        </p:spPr>
      </p:cxnSp>
      <p:cxnSp>
        <p:nvCxnSpPr>
          <p:cNvPr id="1849" name="Google Shape;1849;p58"/>
          <p:cNvCxnSpPr/>
          <p:nvPr/>
        </p:nvCxnSpPr>
        <p:spPr>
          <a:xfrm flipH="1" rot="10800000">
            <a:off x="4804474" y="3194322"/>
            <a:ext cx="742500" cy="300"/>
          </a:xfrm>
          <a:prstGeom prst="straightConnector1">
            <a:avLst/>
          </a:prstGeom>
          <a:noFill/>
          <a:ln cap="flat" cmpd="sng" w="19050">
            <a:solidFill>
              <a:srgbClr val="DFE8EF"/>
            </a:solidFill>
            <a:prstDash val="solid"/>
            <a:round/>
            <a:headEnd len="med" w="med" type="none"/>
            <a:tailEnd len="med" w="med" type="none"/>
          </a:ln>
        </p:spPr>
      </p:cxnSp>
      <p:cxnSp>
        <p:nvCxnSpPr>
          <p:cNvPr id="1850" name="Google Shape;1850;p58"/>
          <p:cNvCxnSpPr/>
          <p:nvPr/>
        </p:nvCxnSpPr>
        <p:spPr>
          <a:xfrm>
            <a:off x="5907166" y="2475328"/>
            <a:ext cx="783600" cy="0"/>
          </a:xfrm>
          <a:prstGeom prst="straightConnector1">
            <a:avLst/>
          </a:prstGeom>
          <a:noFill/>
          <a:ln cap="flat" cmpd="sng" w="19050">
            <a:solidFill>
              <a:srgbClr val="DFE8EF"/>
            </a:solidFill>
            <a:prstDash val="solid"/>
            <a:round/>
            <a:headEnd len="med" w="med" type="none"/>
            <a:tailEnd len="med" w="med" type="oval"/>
          </a:ln>
        </p:spPr>
      </p:cxnSp>
      <p:cxnSp>
        <p:nvCxnSpPr>
          <p:cNvPr id="1851" name="Google Shape;1851;p58"/>
          <p:cNvCxnSpPr/>
          <p:nvPr/>
        </p:nvCxnSpPr>
        <p:spPr>
          <a:xfrm>
            <a:off x="6766025" y="2521690"/>
            <a:ext cx="373500" cy="647400"/>
          </a:xfrm>
          <a:prstGeom prst="straightConnector1">
            <a:avLst/>
          </a:prstGeom>
          <a:noFill/>
          <a:ln cap="flat" cmpd="sng" w="19050">
            <a:solidFill>
              <a:srgbClr val="DFE8EF"/>
            </a:solidFill>
            <a:prstDash val="solid"/>
            <a:round/>
            <a:headEnd len="med" w="med" type="oval"/>
            <a:tailEnd len="med" w="med" type="none"/>
          </a:ln>
        </p:spPr>
      </p:cxnSp>
      <p:cxnSp>
        <p:nvCxnSpPr>
          <p:cNvPr id="1852" name="Google Shape;1852;p58"/>
          <p:cNvCxnSpPr/>
          <p:nvPr/>
        </p:nvCxnSpPr>
        <p:spPr>
          <a:xfrm>
            <a:off x="6670299" y="3844194"/>
            <a:ext cx="370800" cy="642300"/>
          </a:xfrm>
          <a:prstGeom prst="straightConnector1">
            <a:avLst/>
          </a:prstGeom>
          <a:noFill/>
          <a:ln cap="flat" cmpd="sng" w="19050">
            <a:solidFill>
              <a:srgbClr val="DFE8EF"/>
            </a:solidFill>
            <a:prstDash val="solid"/>
            <a:round/>
            <a:headEnd len="med" w="med" type="none"/>
            <a:tailEnd len="med" w="med" type="oval"/>
          </a:ln>
        </p:spPr>
      </p:cxnSp>
      <p:sp>
        <p:nvSpPr>
          <p:cNvPr id="1853" name="Google Shape;1853;p58"/>
          <p:cNvSpPr/>
          <p:nvPr/>
        </p:nvSpPr>
        <p:spPr>
          <a:xfrm rot="-3597947">
            <a:off x="1666550" y="1717695"/>
            <a:ext cx="501082" cy="43306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8"/>
          <p:cNvSpPr/>
          <p:nvPr/>
        </p:nvSpPr>
        <p:spPr>
          <a:xfrm rot="10800000">
            <a:off x="1477747" y="1392372"/>
            <a:ext cx="501000" cy="432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8"/>
          <p:cNvSpPr/>
          <p:nvPr/>
        </p:nvSpPr>
        <p:spPr>
          <a:xfrm rot="-7201023">
            <a:off x="1666068" y="1500693"/>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8"/>
          <p:cNvSpPr/>
          <p:nvPr/>
        </p:nvSpPr>
        <p:spPr>
          <a:xfrm rot="7202053">
            <a:off x="1289073" y="1500805"/>
            <a:ext cx="50108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8"/>
          <p:cNvSpPr/>
          <p:nvPr/>
        </p:nvSpPr>
        <p:spPr>
          <a:xfrm>
            <a:off x="1477958" y="1826287"/>
            <a:ext cx="501000" cy="4329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8"/>
          <p:cNvSpPr/>
          <p:nvPr/>
        </p:nvSpPr>
        <p:spPr>
          <a:xfrm rot="3598977">
            <a:off x="1289295" y="1717806"/>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8"/>
          <p:cNvSpPr/>
          <p:nvPr/>
        </p:nvSpPr>
        <p:spPr>
          <a:xfrm rot="-3597947">
            <a:off x="2858797" y="2358253"/>
            <a:ext cx="501082" cy="43306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8"/>
          <p:cNvSpPr/>
          <p:nvPr/>
        </p:nvSpPr>
        <p:spPr>
          <a:xfrm rot="10800000">
            <a:off x="2669994" y="2032930"/>
            <a:ext cx="501000" cy="432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8"/>
          <p:cNvSpPr/>
          <p:nvPr/>
        </p:nvSpPr>
        <p:spPr>
          <a:xfrm rot="-7201023">
            <a:off x="2858315" y="2141252"/>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8"/>
          <p:cNvSpPr/>
          <p:nvPr/>
        </p:nvSpPr>
        <p:spPr>
          <a:xfrm rot="7202053">
            <a:off x="2481320" y="2141364"/>
            <a:ext cx="50108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8"/>
          <p:cNvSpPr/>
          <p:nvPr/>
        </p:nvSpPr>
        <p:spPr>
          <a:xfrm>
            <a:off x="2688187" y="2475837"/>
            <a:ext cx="501000" cy="4329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8"/>
          <p:cNvSpPr/>
          <p:nvPr/>
        </p:nvSpPr>
        <p:spPr>
          <a:xfrm rot="3598977">
            <a:off x="2499524" y="2363508"/>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8"/>
          <p:cNvSpPr/>
          <p:nvPr/>
        </p:nvSpPr>
        <p:spPr>
          <a:xfrm rot="-3597947">
            <a:off x="3990223" y="3086395"/>
            <a:ext cx="501082" cy="43306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8"/>
          <p:cNvSpPr/>
          <p:nvPr/>
        </p:nvSpPr>
        <p:spPr>
          <a:xfrm rot="10800000">
            <a:off x="3801420" y="2761072"/>
            <a:ext cx="501000" cy="432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8"/>
          <p:cNvSpPr/>
          <p:nvPr/>
        </p:nvSpPr>
        <p:spPr>
          <a:xfrm rot="-7201023">
            <a:off x="3989741" y="2869394"/>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8"/>
          <p:cNvSpPr/>
          <p:nvPr/>
        </p:nvSpPr>
        <p:spPr>
          <a:xfrm rot="7202053">
            <a:off x="3612746" y="2869505"/>
            <a:ext cx="50108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8"/>
          <p:cNvSpPr/>
          <p:nvPr/>
        </p:nvSpPr>
        <p:spPr>
          <a:xfrm>
            <a:off x="3801631" y="3194988"/>
            <a:ext cx="501000" cy="4329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8"/>
          <p:cNvSpPr/>
          <p:nvPr/>
        </p:nvSpPr>
        <p:spPr>
          <a:xfrm rot="3598977">
            <a:off x="3612968" y="3086507"/>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8"/>
          <p:cNvSpPr/>
          <p:nvPr/>
        </p:nvSpPr>
        <p:spPr>
          <a:xfrm rot="-3597947">
            <a:off x="5103276" y="2367102"/>
            <a:ext cx="501082" cy="43306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8"/>
          <p:cNvSpPr/>
          <p:nvPr/>
        </p:nvSpPr>
        <p:spPr>
          <a:xfrm rot="10800000">
            <a:off x="4914472" y="2041779"/>
            <a:ext cx="501000" cy="432900"/>
          </a:xfrm>
          <a:prstGeom prst="triangle">
            <a:avLst>
              <a:gd fmla="val 50000" name="adj"/>
            </a:avLst>
          </a:prstGeom>
          <a:solidFill>
            <a:schemeClr val="lt1"/>
          </a:solidFill>
          <a:ln>
            <a:noFill/>
          </a:ln>
          <a:effectLst>
            <a:outerShdw blurRad="57150" rotWithShape="0" algn="bl" dir="5400000" dist="19050">
              <a:srgbClr val="000000">
                <a:alpha val="3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8"/>
          <p:cNvSpPr/>
          <p:nvPr/>
        </p:nvSpPr>
        <p:spPr>
          <a:xfrm rot="-7201023">
            <a:off x="5102793" y="2150101"/>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8"/>
          <p:cNvSpPr/>
          <p:nvPr/>
        </p:nvSpPr>
        <p:spPr>
          <a:xfrm rot="7202053">
            <a:off x="4725798" y="2150212"/>
            <a:ext cx="50108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8"/>
          <p:cNvSpPr/>
          <p:nvPr/>
        </p:nvSpPr>
        <p:spPr>
          <a:xfrm>
            <a:off x="4914683" y="2475695"/>
            <a:ext cx="501000" cy="4329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8"/>
          <p:cNvSpPr/>
          <p:nvPr/>
        </p:nvSpPr>
        <p:spPr>
          <a:xfrm rot="3598977">
            <a:off x="4726020" y="2367214"/>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8"/>
          <p:cNvSpPr/>
          <p:nvPr/>
        </p:nvSpPr>
        <p:spPr>
          <a:xfrm rot="-3597947">
            <a:off x="6237643" y="3086395"/>
            <a:ext cx="501082" cy="43306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8"/>
          <p:cNvSpPr/>
          <p:nvPr/>
        </p:nvSpPr>
        <p:spPr>
          <a:xfrm rot="10800000">
            <a:off x="6048839" y="2761072"/>
            <a:ext cx="501000" cy="432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8"/>
          <p:cNvSpPr/>
          <p:nvPr/>
        </p:nvSpPr>
        <p:spPr>
          <a:xfrm rot="-7201023">
            <a:off x="6237161" y="2869394"/>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8"/>
          <p:cNvSpPr/>
          <p:nvPr/>
        </p:nvSpPr>
        <p:spPr>
          <a:xfrm rot="7202053">
            <a:off x="5860165" y="2869505"/>
            <a:ext cx="50108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8"/>
          <p:cNvSpPr/>
          <p:nvPr/>
        </p:nvSpPr>
        <p:spPr>
          <a:xfrm>
            <a:off x="6049050" y="3194988"/>
            <a:ext cx="501000" cy="4329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8"/>
          <p:cNvSpPr/>
          <p:nvPr/>
        </p:nvSpPr>
        <p:spPr>
          <a:xfrm rot="3598977">
            <a:off x="5860388" y="3086507"/>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8"/>
          <p:cNvSpPr/>
          <p:nvPr/>
        </p:nvSpPr>
        <p:spPr>
          <a:xfrm rot="-3597947">
            <a:off x="7446422" y="3708737"/>
            <a:ext cx="501082" cy="43306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8"/>
          <p:cNvSpPr/>
          <p:nvPr/>
        </p:nvSpPr>
        <p:spPr>
          <a:xfrm rot="10800000">
            <a:off x="7257619" y="3383414"/>
            <a:ext cx="501000" cy="432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8"/>
          <p:cNvSpPr/>
          <p:nvPr/>
        </p:nvSpPr>
        <p:spPr>
          <a:xfrm rot="-7201023">
            <a:off x="7445940" y="3491735"/>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8"/>
          <p:cNvSpPr/>
          <p:nvPr/>
        </p:nvSpPr>
        <p:spPr>
          <a:xfrm rot="7202053">
            <a:off x="7068945" y="3491847"/>
            <a:ext cx="50108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8"/>
          <p:cNvSpPr/>
          <p:nvPr/>
        </p:nvSpPr>
        <p:spPr>
          <a:xfrm>
            <a:off x="7257830" y="3817330"/>
            <a:ext cx="501000" cy="4329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8"/>
          <p:cNvSpPr/>
          <p:nvPr/>
        </p:nvSpPr>
        <p:spPr>
          <a:xfrm rot="3598977">
            <a:off x="7069167" y="3708849"/>
            <a:ext cx="501342" cy="43306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9" name="Google Shape;1889;p58"/>
          <p:cNvCxnSpPr>
            <a:stCxn id="1838" idx="4"/>
          </p:cNvCxnSpPr>
          <p:nvPr/>
        </p:nvCxnSpPr>
        <p:spPr>
          <a:xfrm flipH="1">
            <a:off x="1127538" y="2476973"/>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890" name="Google Shape;1890;p58"/>
          <p:cNvCxnSpPr/>
          <p:nvPr/>
        </p:nvCxnSpPr>
        <p:spPr>
          <a:xfrm rot="10800000">
            <a:off x="266232" y="2872299"/>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891" name="Google Shape;1891;p58"/>
          <p:cNvCxnSpPr/>
          <p:nvPr/>
        </p:nvCxnSpPr>
        <p:spPr>
          <a:xfrm flipH="1">
            <a:off x="2343644" y="3118300"/>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892" name="Google Shape;1892;p58"/>
          <p:cNvCxnSpPr/>
          <p:nvPr/>
        </p:nvCxnSpPr>
        <p:spPr>
          <a:xfrm rot="10800000">
            <a:off x="1604091" y="3513718"/>
            <a:ext cx="739500" cy="0"/>
          </a:xfrm>
          <a:prstGeom prst="straightConnector1">
            <a:avLst/>
          </a:prstGeom>
          <a:noFill/>
          <a:ln cap="flat" cmpd="sng" w="19050">
            <a:solidFill>
              <a:schemeClr val="accent3"/>
            </a:solidFill>
            <a:prstDash val="solid"/>
            <a:round/>
            <a:headEnd len="med" w="med" type="none"/>
            <a:tailEnd len="med" w="med" type="none"/>
          </a:ln>
        </p:spPr>
      </p:cxnSp>
      <p:cxnSp>
        <p:nvCxnSpPr>
          <p:cNvPr id="1893" name="Google Shape;1893;p58"/>
          <p:cNvCxnSpPr/>
          <p:nvPr/>
        </p:nvCxnSpPr>
        <p:spPr>
          <a:xfrm flipH="1">
            <a:off x="3451955" y="3836857"/>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894" name="Google Shape;1894;p58"/>
          <p:cNvCxnSpPr/>
          <p:nvPr/>
        </p:nvCxnSpPr>
        <p:spPr>
          <a:xfrm flipH="1" rot="10800000">
            <a:off x="5536001" y="1438471"/>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895" name="Google Shape;1895;p58"/>
          <p:cNvCxnSpPr/>
          <p:nvPr/>
        </p:nvCxnSpPr>
        <p:spPr>
          <a:xfrm flipH="1" rot="10800000">
            <a:off x="6670594" y="2168172"/>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896" name="Google Shape;1896;p58"/>
          <p:cNvCxnSpPr/>
          <p:nvPr/>
        </p:nvCxnSpPr>
        <p:spPr>
          <a:xfrm flipH="1" rot="10800000">
            <a:off x="7879065" y="2770553"/>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897" name="Google Shape;1897;p58"/>
          <p:cNvCxnSpPr/>
          <p:nvPr/>
        </p:nvCxnSpPr>
        <p:spPr>
          <a:xfrm rot="10800000">
            <a:off x="1485957" y="3514899"/>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898" name="Google Shape;1898;p58"/>
          <p:cNvCxnSpPr/>
          <p:nvPr/>
        </p:nvCxnSpPr>
        <p:spPr>
          <a:xfrm rot="10800000">
            <a:off x="2595321" y="4232274"/>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899" name="Google Shape;1899;p58"/>
          <p:cNvCxnSpPr/>
          <p:nvPr/>
        </p:nvCxnSpPr>
        <p:spPr>
          <a:xfrm rot="10800000">
            <a:off x="5765207" y="1442299"/>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900" name="Google Shape;1900;p58"/>
          <p:cNvCxnSpPr/>
          <p:nvPr/>
        </p:nvCxnSpPr>
        <p:spPr>
          <a:xfrm rot="10800000">
            <a:off x="6899807" y="2167924"/>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901" name="Google Shape;1901;p58"/>
          <p:cNvCxnSpPr/>
          <p:nvPr/>
        </p:nvCxnSpPr>
        <p:spPr>
          <a:xfrm rot="10800000">
            <a:off x="8108282" y="2770549"/>
            <a:ext cx="861600" cy="0"/>
          </a:xfrm>
          <a:prstGeom prst="straightConnector1">
            <a:avLst/>
          </a:prstGeom>
          <a:noFill/>
          <a:ln cap="flat" cmpd="sng" w="19050">
            <a:solidFill>
              <a:schemeClr val="accent1"/>
            </a:solidFill>
            <a:prstDash val="solid"/>
            <a:round/>
            <a:headEnd len="med" w="med" type="none"/>
            <a:tailEnd len="med" w="med" type="none"/>
          </a:ln>
        </p:spPr>
      </p:cxnSp>
      <p:sp>
        <p:nvSpPr>
          <p:cNvPr id="1902" name="Google Shape;1902;p58"/>
          <p:cNvSpPr txBox="1"/>
          <p:nvPr>
            <p:ph idx="16"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903" name="Google Shape;1903;p58"/>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6 - INSERT ICONS">
  <p:cSld name="TITLE_AND_BODY_25_2">
    <p:spTree>
      <p:nvGrpSpPr>
        <p:cNvPr id="1904" name="Shape 1904"/>
        <p:cNvGrpSpPr/>
        <p:nvPr/>
      </p:nvGrpSpPr>
      <p:grpSpPr>
        <a:xfrm>
          <a:off x="0" y="0"/>
          <a:ext cx="0" cy="0"/>
          <a:chOff x="0" y="0"/>
          <a:chExt cx="0" cy="0"/>
        </a:xfrm>
      </p:grpSpPr>
      <p:sp>
        <p:nvSpPr>
          <p:cNvPr id="1905" name="Google Shape;1905;p59"/>
          <p:cNvSpPr txBox="1"/>
          <p:nvPr>
            <p:ph idx="1" type="body"/>
          </p:nvPr>
        </p:nvSpPr>
        <p:spPr>
          <a:xfrm>
            <a:off x="155664" y="2805443"/>
            <a:ext cx="9594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906" name="Google Shape;1906;p59"/>
          <p:cNvSpPr txBox="1"/>
          <p:nvPr>
            <p:ph type="title"/>
          </p:nvPr>
        </p:nvSpPr>
        <p:spPr>
          <a:xfrm>
            <a:off x="1384254" y="3227494"/>
            <a:ext cx="959400" cy="223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907" name="Google Shape;1907;p59"/>
          <p:cNvSpPr txBox="1"/>
          <p:nvPr>
            <p:ph idx="2" type="body"/>
          </p:nvPr>
        </p:nvSpPr>
        <p:spPr>
          <a:xfrm>
            <a:off x="1384239" y="3450980"/>
            <a:ext cx="9594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908" name="Google Shape;1908;p59"/>
          <p:cNvSpPr txBox="1"/>
          <p:nvPr>
            <p:ph idx="3" type="title"/>
          </p:nvPr>
        </p:nvSpPr>
        <p:spPr>
          <a:xfrm>
            <a:off x="155679" y="2581956"/>
            <a:ext cx="959400" cy="223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909" name="Google Shape;1909;p59"/>
          <p:cNvSpPr txBox="1"/>
          <p:nvPr>
            <p:ph idx="4" type="title"/>
          </p:nvPr>
        </p:nvSpPr>
        <p:spPr>
          <a:xfrm>
            <a:off x="2492554" y="3941431"/>
            <a:ext cx="959400" cy="223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lgn="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910" name="Google Shape;1910;p59"/>
          <p:cNvSpPr txBox="1"/>
          <p:nvPr>
            <p:ph idx="5" type="body"/>
          </p:nvPr>
        </p:nvSpPr>
        <p:spPr>
          <a:xfrm>
            <a:off x="2492539" y="4164918"/>
            <a:ext cx="9594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911" name="Google Shape;1911;p59"/>
          <p:cNvSpPr txBox="1"/>
          <p:nvPr>
            <p:ph idx="6" type="title"/>
          </p:nvPr>
        </p:nvSpPr>
        <p:spPr>
          <a:xfrm>
            <a:off x="5765198" y="1157789"/>
            <a:ext cx="958800" cy="22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2pPr>
            <a:lvl3pPr lvl="2" rtl="0">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3pPr>
            <a:lvl4pPr lvl="3" rtl="0">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4pPr>
            <a:lvl5pPr lvl="4" rtl="0">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5pPr>
            <a:lvl6pPr lvl="5" rtl="0">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6pPr>
            <a:lvl7pPr lvl="6" rtl="0">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7pPr>
            <a:lvl8pPr lvl="7" rtl="0">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8pPr>
            <a:lvl9pPr lvl="8" rtl="0">
              <a:spcBef>
                <a:spcPts val="0"/>
              </a:spcBef>
              <a:spcAft>
                <a:spcPts val="0"/>
              </a:spcAft>
              <a:buClr>
                <a:schemeClr val="accent1"/>
              </a:buClr>
              <a:buSzPts val="1200"/>
              <a:buFont typeface="Assistant"/>
              <a:buNone/>
              <a:defRPr b="1" sz="1200">
                <a:solidFill>
                  <a:schemeClr val="accent1"/>
                </a:solidFill>
                <a:latin typeface="Assistant"/>
                <a:ea typeface="Assistant"/>
                <a:cs typeface="Assistant"/>
                <a:sym typeface="Assistant"/>
              </a:defRPr>
            </a:lvl9pPr>
          </a:lstStyle>
          <a:p/>
        </p:txBody>
      </p:sp>
      <p:sp>
        <p:nvSpPr>
          <p:cNvPr id="1912" name="Google Shape;1912;p59"/>
          <p:cNvSpPr txBox="1"/>
          <p:nvPr>
            <p:ph idx="7" type="body"/>
          </p:nvPr>
        </p:nvSpPr>
        <p:spPr>
          <a:xfrm>
            <a:off x="5765211" y="1381290"/>
            <a:ext cx="9588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913" name="Google Shape;1913;p59"/>
          <p:cNvSpPr txBox="1"/>
          <p:nvPr>
            <p:ph idx="8" type="title"/>
          </p:nvPr>
        </p:nvSpPr>
        <p:spPr>
          <a:xfrm>
            <a:off x="6903996" y="1878419"/>
            <a:ext cx="958800" cy="22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914" name="Google Shape;1914;p59"/>
          <p:cNvSpPr txBox="1"/>
          <p:nvPr>
            <p:ph idx="9" type="body"/>
          </p:nvPr>
        </p:nvSpPr>
        <p:spPr>
          <a:xfrm>
            <a:off x="6904762" y="2101977"/>
            <a:ext cx="9588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915" name="Google Shape;1915;p59"/>
          <p:cNvSpPr txBox="1"/>
          <p:nvPr>
            <p:ph idx="13" type="title"/>
          </p:nvPr>
        </p:nvSpPr>
        <p:spPr>
          <a:xfrm>
            <a:off x="8108287" y="2476983"/>
            <a:ext cx="958800" cy="22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1916" name="Google Shape;1916;p59"/>
          <p:cNvSpPr txBox="1"/>
          <p:nvPr>
            <p:ph idx="14" type="body"/>
          </p:nvPr>
        </p:nvSpPr>
        <p:spPr>
          <a:xfrm>
            <a:off x="8108275" y="2702802"/>
            <a:ext cx="958800" cy="69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Assistant"/>
              <a:buChar char="●"/>
              <a:defRPr sz="1000">
                <a:latin typeface="Assistant"/>
                <a:ea typeface="Assistant"/>
                <a:cs typeface="Assistant"/>
                <a:sym typeface="Assistant"/>
              </a:defRPr>
            </a:lvl1pPr>
            <a:lvl2pPr indent="-292100" lvl="1" marL="914400" rtl="0">
              <a:spcBef>
                <a:spcPts val="0"/>
              </a:spcBef>
              <a:spcAft>
                <a:spcPts val="0"/>
              </a:spcAft>
              <a:buSzPts val="1000"/>
              <a:buFont typeface="Assistant"/>
              <a:buChar char="○"/>
              <a:defRPr sz="1000">
                <a:latin typeface="Assistant"/>
                <a:ea typeface="Assistant"/>
                <a:cs typeface="Assistant"/>
                <a:sym typeface="Assistant"/>
              </a:defRPr>
            </a:lvl2pPr>
            <a:lvl3pPr indent="-292100" lvl="2" marL="1371600" rtl="0">
              <a:spcBef>
                <a:spcPts val="0"/>
              </a:spcBef>
              <a:spcAft>
                <a:spcPts val="0"/>
              </a:spcAft>
              <a:buSzPts val="1000"/>
              <a:buFont typeface="Assistant"/>
              <a:buChar char="■"/>
              <a:defRPr sz="1000">
                <a:latin typeface="Assistant"/>
                <a:ea typeface="Assistant"/>
                <a:cs typeface="Assistant"/>
                <a:sym typeface="Assistant"/>
              </a:defRPr>
            </a:lvl3pPr>
            <a:lvl4pPr indent="-292100" lvl="3" marL="1828800" rtl="0">
              <a:spcBef>
                <a:spcPts val="0"/>
              </a:spcBef>
              <a:spcAft>
                <a:spcPts val="0"/>
              </a:spcAft>
              <a:buSzPts val="1000"/>
              <a:buFont typeface="Assistant"/>
              <a:buChar char="●"/>
              <a:defRPr sz="1000">
                <a:latin typeface="Assistant"/>
                <a:ea typeface="Assistant"/>
                <a:cs typeface="Assistant"/>
                <a:sym typeface="Assistant"/>
              </a:defRPr>
            </a:lvl4pPr>
            <a:lvl5pPr indent="-292100" lvl="4" marL="2286000" rtl="0">
              <a:spcBef>
                <a:spcPts val="0"/>
              </a:spcBef>
              <a:spcAft>
                <a:spcPts val="0"/>
              </a:spcAft>
              <a:buSzPts val="1000"/>
              <a:buFont typeface="Assistant"/>
              <a:buChar char="○"/>
              <a:defRPr sz="1000">
                <a:latin typeface="Assistant"/>
                <a:ea typeface="Assistant"/>
                <a:cs typeface="Assistant"/>
                <a:sym typeface="Assistant"/>
              </a:defRPr>
            </a:lvl5pPr>
            <a:lvl6pPr indent="-292100" lvl="5" marL="2743200" rtl="0">
              <a:spcBef>
                <a:spcPts val="0"/>
              </a:spcBef>
              <a:spcAft>
                <a:spcPts val="0"/>
              </a:spcAft>
              <a:buSzPts val="1000"/>
              <a:buFont typeface="Assistant"/>
              <a:buChar char="■"/>
              <a:defRPr sz="1000">
                <a:latin typeface="Assistant"/>
                <a:ea typeface="Assistant"/>
                <a:cs typeface="Assistant"/>
                <a:sym typeface="Assistant"/>
              </a:defRPr>
            </a:lvl6pPr>
            <a:lvl7pPr indent="-292100" lvl="6" marL="3200400" rtl="0">
              <a:spcBef>
                <a:spcPts val="0"/>
              </a:spcBef>
              <a:spcAft>
                <a:spcPts val="0"/>
              </a:spcAft>
              <a:buSzPts val="1000"/>
              <a:buFont typeface="Assistant"/>
              <a:buChar char="●"/>
              <a:defRPr sz="1000">
                <a:latin typeface="Assistant"/>
                <a:ea typeface="Assistant"/>
                <a:cs typeface="Assistant"/>
                <a:sym typeface="Assistant"/>
              </a:defRPr>
            </a:lvl7pPr>
            <a:lvl8pPr indent="-292100" lvl="7" marL="3657600" rtl="0">
              <a:spcBef>
                <a:spcPts val="0"/>
              </a:spcBef>
              <a:spcAft>
                <a:spcPts val="0"/>
              </a:spcAft>
              <a:buSzPts val="1000"/>
              <a:buFont typeface="Assistant"/>
              <a:buChar char="○"/>
              <a:defRPr sz="1000">
                <a:latin typeface="Assistant"/>
                <a:ea typeface="Assistant"/>
                <a:cs typeface="Assistant"/>
                <a:sym typeface="Assistant"/>
              </a:defRPr>
            </a:lvl8pPr>
            <a:lvl9pPr indent="-292100" lvl="8" marL="4114800" rtl="0">
              <a:spcBef>
                <a:spcPts val="0"/>
              </a:spcBef>
              <a:spcAft>
                <a:spcPts val="0"/>
              </a:spcAft>
              <a:buSzPts val="1000"/>
              <a:buFont typeface="Assistant"/>
              <a:buChar char="■"/>
              <a:defRPr sz="1000">
                <a:latin typeface="Assistant"/>
                <a:ea typeface="Assistant"/>
                <a:cs typeface="Assistant"/>
                <a:sym typeface="Assistant"/>
              </a:defRPr>
            </a:lvl9pPr>
          </a:lstStyle>
          <a:p/>
        </p:txBody>
      </p:sp>
      <p:sp>
        <p:nvSpPr>
          <p:cNvPr id="1917" name="Google Shape;1917;p5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18" name="Google Shape;1918;p59"/>
          <p:cNvSpPr txBox="1"/>
          <p:nvPr>
            <p:ph idx="15"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919" name="Google Shape;1919;p59"/>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920" name="Google Shape;1920;p59"/>
          <p:cNvSpPr/>
          <p:nvPr/>
        </p:nvSpPr>
        <p:spPr>
          <a:xfrm rot="-3599433">
            <a:off x="2829305" y="2307289"/>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9"/>
          <p:cNvSpPr/>
          <p:nvPr/>
        </p:nvSpPr>
        <p:spPr>
          <a:xfrm rot="10800000">
            <a:off x="2549550" y="1825320"/>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9"/>
          <p:cNvSpPr/>
          <p:nvPr/>
        </p:nvSpPr>
        <p:spPr>
          <a:xfrm rot="-7199871">
            <a:off x="2829144" y="1985767"/>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9"/>
          <p:cNvSpPr/>
          <p:nvPr/>
        </p:nvSpPr>
        <p:spPr>
          <a:xfrm rot="7200567">
            <a:off x="2270828" y="1985651"/>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9"/>
          <p:cNvSpPr/>
          <p:nvPr/>
        </p:nvSpPr>
        <p:spPr>
          <a:xfrm>
            <a:off x="2550070" y="2467924"/>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9"/>
          <p:cNvSpPr/>
          <p:nvPr/>
        </p:nvSpPr>
        <p:spPr>
          <a:xfrm rot="3600129">
            <a:off x="2270729" y="2307174"/>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rot="-3599433">
            <a:off x="3960395" y="3033707"/>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rot="10800000">
            <a:off x="3680641" y="2551738"/>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rot="-7199871">
            <a:off x="3960234" y="2712184"/>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rot="7200567">
            <a:off x="3401918" y="2712069"/>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9"/>
          <p:cNvSpPr/>
          <p:nvPr/>
        </p:nvSpPr>
        <p:spPr>
          <a:xfrm>
            <a:off x="3681160" y="3194342"/>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9"/>
          <p:cNvSpPr/>
          <p:nvPr/>
        </p:nvSpPr>
        <p:spPr>
          <a:xfrm rot="3600129">
            <a:off x="3401819" y="3033591"/>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9"/>
          <p:cNvSpPr/>
          <p:nvPr/>
        </p:nvSpPr>
        <p:spPr>
          <a:xfrm rot="-3599433">
            <a:off x="5073561" y="2316280"/>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9"/>
          <p:cNvSpPr/>
          <p:nvPr/>
        </p:nvSpPr>
        <p:spPr>
          <a:xfrm rot="10800000">
            <a:off x="4793806" y="1834311"/>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9"/>
          <p:cNvSpPr/>
          <p:nvPr/>
        </p:nvSpPr>
        <p:spPr>
          <a:xfrm rot="-7199871">
            <a:off x="5073400" y="1994758"/>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9"/>
          <p:cNvSpPr/>
          <p:nvPr/>
        </p:nvSpPr>
        <p:spPr>
          <a:xfrm rot="7200567">
            <a:off x="4515084" y="1994642"/>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4794326" y="2476915"/>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rot="3600129">
            <a:off x="4514984" y="2316165"/>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rot="-3599433">
            <a:off x="6208158" y="3041014"/>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rot="10800000">
            <a:off x="5928404" y="2559045"/>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9"/>
          <p:cNvSpPr/>
          <p:nvPr/>
        </p:nvSpPr>
        <p:spPr>
          <a:xfrm rot="-7199871">
            <a:off x="6207997" y="2719491"/>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9"/>
          <p:cNvSpPr/>
          <p:nvPr/>
        </p:nvSpPr>
        <p:spPr>
          <a:xfrm rot="7200567">
            <a:off x="5649681" y="2719376"/>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9"/>
          <p:cNvSpPr/>
          <p:nvPr/>
        </p:nvSpPr>
        <p:spPr>
          <a:xfrm>
            <a:off x="5928923" y="3201649"/>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rot="3600129">
            <a:off x="5649582" y="3040898"/>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rot="-3599433">
            <a:off x="1636740" y="1674736"/>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p:nvPr/>
        </p:nvSpPr>
        <p:spPr>
          <a:xfrm rot="10800000">
            <a:off x="1356986" y="1192768"/>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rot="-7199871">
            <a:off x="1636579" y="1353214"/>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9"/>
          <p:cNvSpPr/>
          <p:nvPr/>
        </p:nvSpPr>
        <p:spPr>
          <a:xfrm rot="7200567">
            <a:off x="1078263" y="1353099"/>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9"/>
          <p:cNvSpPr/>
          <p:nvPr/>
        </p:nvSpPr>
        <p:spPr>
          <a:xfrm>
            <a:off x="1357505" y="1835371"/>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9"/>
          <p:cNvSpPr/>
          <p:nvPr/>
        </p:nvSpPr>
        <p:spPr>
          <a:xfrm rot="3600129">
            <a:off x="1078164" y="1674621"/>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9"/>
          <p:cNvSpPr/>
          <p:nvPr/>
        </p:nvSpPr>
        <p:spPr>
          <a:xfrm rot="-3599433">
            <a:off x="7416928" y="3650879"/>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9"/>
          <p:cNvSpPr/>
          <p:nvPr/>
        </p:nvSpPr>
        <p:spPr>
          <a:xfrm rot="10800000">
            <a:off x="7137174" y="3168910"/>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rot="-7199871">
            <a:off x="7416767" y="3329356"/>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9"/>
          <p:cNvSpPr/>
          <p:nvPr/>
        </p:nvSpPr>
        <p:spPr>
          <a:xfrm rot="7200567">
            <a:off x="6858451" y="3329241"/>
            <a:ext cx="74138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9"/>
          <p:cNvSpPr/>
          <p:nvPr/>
        </p:nvSpPr>
        <p:spPr>
          <a:xfrm>
            <a:off x="7137693" y="3811514"/>
            <a:ext cx="741900" cy="641100"/>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9"/>
          <p:cNvSpPr/>
          <p:nvPr/>
        </p:nvSpPr>
        <p:spPr>
          <a:xfrm rot="3600129">
            <a:off x="6858352" y="3650763"/>
            <a:ext cx="741648" cy="641404"/>
          </a:xfrm>
          <a:prstGeom prst="triangl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6" name="Google Shape;1956;p59"/>
          <p:cNvCxnSpPr/>
          <p:nvPr/>
        </p:nvCxnSpPr>
        <p:spPr>
          <a:xfrm>
            <a:off x="2187594" y="1183133"/>
            <a:ext cx="370800" cy="642300"/>
          </a:xfrm>
          <a:prstGeom prst="straightConnector1">
            <a:avLst/>
          </a:prstGeom>
          <a:noFill/>
          <a:ln cap="flat" cmpd="sng" w="19050">
            <a:solidFill>
              <a:srgbClr val="DFE8EF"/>
            </a:solidFill>
            <a:prstDash val="solid"/>
            <a:round/>
            <a:headEnd len="med" w="med" type="oval"/>
            <a:tailEnd len="med" w="med" type="none"/>
          </a:ln>
        </p:spPr>
      </p:cxnSp>
      <p:cxnSp>
        <p:nvCxnSpPr>
          <p:cNvPr id="1957" name="Google Shape;1957;p59"/>
          <p:cNvCxnSpPr/>
          <p:nvPr/>
        </p:nvCxnSpPr>
        <p:spPr>
          <a:xfrm flipH="1" rot="10800000">
            <a:off x="2567308" y="3194322"/>
            <a:ext cx="742500" cy="300"/>
          </a:xfrm>
          <a:prstGeom prst="straightConnector1">
            <a:avLst/>
          </a:prstGeom>
          <a:noFill/>
          <a:ln cap="flat" cmpd="sng" w="19050">
            <a:solidFill>
              <a:srgbClr val="DFE8EF"/>
            </a:solidFill>
            <a:prstDash val="solid"/>
            <a:round/>
            <a:headEnd len="med" w="med" type="oval"/>
            <a:tailEnd len="med" w="med" type="none"/>
          </a:ln>
        </p:spPr>
      </p:cxnSp>
      <p:cxnSp>
        <p:nvCxnSpPr>
          <p:cNvPr id="1958" name="Google Shape;1958;p59"/>
          <p:cNvCxnSpPr/>
          <p:nvPr/>
        </p:nvCxnSpPr>
        <p:spPr>
          <a:xfrm>
            <a:off x="2099195" y="2476206"/>
            <a:ext cx="370800" cy="642300"/>
          </a:xfrm>
          <a:prstGeom prst="straightConnector1">
            <a:avLst/>
          </a:prstGeom>
          <a:noFill/>
          <a:ln cap="flat" cmpd="sng" w="19050">
            <a:solidFill>
              <a:srgbClr val="DFE8EF"/>
            </a:solidFill>
            <a:prstDash val="solid"/>
            <a:round/>
            <a:headEnd len="med" w="med" type="none"/>
            <a:tailEnd len="med" w="med" type="oval"/>
          </a:ln>
        </p:spPr>
      </p:cxnSp>
      <p:cxnSp>
        <p:nvCxnSpPr>
          <p:cNvPr id="1959" name="Google Shape;1959;p59"/>
          <p:cNvCxnSpPr/>
          <p:nvPr/>
        </p:nvCxnSpPr>
        <p:spPr>
          <a:xfrm flipH="1" rot="10800000">
            <a:off x="3680455" y="2475028"/>
            <a:ext cx="742500" cy="300"/>
          </a:xfrm>
          <a:prstGeom prst="straightConnector1">
            <a:avLst/>
          </a:prstGeom>
          <a:noFill/>
          <a:ln cap="flat" cmpd="sng" w="19050">
            <a:solidFill>
              <a:srgbClr val="DFE8EF"/>
            </a:solidFill>
            <a:prstDash val="solid"/>
            <a:round/>
            <a:headEnd len="med" w="med" type="none"/>
            <a:tailEnd len="med" w="med" type="none"/>
          </a:ln>
        </p:spPr>
      </p:cxnSp>
      <p:cxnSp>
        <p:nvCxnSpPr>
          <p:cNvPr id="1960" name="Google Shape;1960;p59"/>
          <p:cNvCxnSpPr/>
          <p:nvPr/>
        </p:nvCxnSpPr>
        <p:spPr>
          <a:xfrm flipH="1" rot="10800000">
            <a:off x="4804474" y="3194322"/>
            <a:ext cx="742500" cy="300"/>
          </a:xfrm>
          <a:prstGeom prst="straightConnector1">
            <a:avLst/>
          </a:prstGeom>
          <a:noFill/>
          <a:ln cap="flat" cmpd="sng" w="19050">
            <a:solidFill>
              <a:srgbClr val="DFE8EF"/>
            </a:solidFill>
            <a:prstDash val="solid"/>
            <a:round/>
            <a:headEnd len="med" w="med" type="none"/>
            <a:tailEnd len="med" w="med" type="none"/>
          </a:ln>
        </p:spPr>
      </p:cxnSp>
      <p:cxnSp>
        <p:nvCxnSpPr>
          <p:cNvPr id="1961" name="Google Shape;1961;p59"/>
          <p:cNvCxnSpPr/>
          <p:nvPr/>
        </p:nvCxnSpPr>
        <p:spPr>
          <a:xfrm>
            <a:off x="5907166" y="2475328"/>
            <a:ext cx="783600" cy="0"/>
          </a:xfrm>
          <a:prstGeom prst="straightConnector1">
            <a:avLst/>
          </a:prstGeom>
          <a:noFill/>
          <a:ln cap="flat" cmpd="sng" w="19050">
            <a:solidFill>
              <a:srgbClr val="DFE8EF"/>
            </a:solidFill>
            <a:prstDash val="solid"/>
            <a:round/>
            <a:headEnd len="med" w="med" type="none"/>
            <a:tailEnd len="med" w="med" type="oval"/>
          </a:ln>
        </p:spPr>
      </p:cxnSp>
      <p:cxnSp>
        <p:nvCxnSpPr>
          <p:cNvPr id="1962" name="Google Shape;1962;p59"/>
          <p:cNvCxnSpPr/>
          <p:nvPr/>
        </p:nvCxnSpPr>
        <p:spPr>
          <a:xfrm>
            <a:off x="6766025" y="2521690"/>
            <a:ext cx="373500" cy="647400"/>
          </a:xfrm>
          <a:prstGeom prst="straightConnector1">
            <a:avLst/>
          </a:prstGeom>
          <a:noFill/>
          <a:ln cap="flat" cmpd="sng" w="19050">
            <a:solidFill>
              <a:srgbClr val="DFE8EF"/>
            </a:solidFill>
            <a:prstDash val="solid"/>
            <a:round/>
            <a:headEnd len="med" w="med" type="oval"/>
            <a:tailEnd len="med" w="med" type="none"/>
          </a:ln>
        </p:spPr>
      </p:cxnSp>
      <p:cxnSp>
        <p:nvCxnSpPr>
          <p:cNvPr id="1963" name="Google Shape;1963;p59"/>
          <p:cNvCxnSpPr/>
          <p:nvPr/>
        </p:nvCxnSpPr>
        <p:spPr>
          <a:xfrm>
            <a:off x="6670299" y="3844194"/>
            <a:ext cx="370800" cy="642300"/>
          </a:xfrm>
          <a:prstGeom prst="straightConnector1">
            <a:avLst/>
          </a:prstGeom>
          <a:noFill/>
          <a:ln cap="flat" cmpd="sng" w="19050">
            <a:solidFill>
              <a:srgbClr val="DFE8EF"/>
            </a:solidFill>
            <a:prstDash val="solid"/>
            <a:round/>
            <a:headEnd len="med" w="med" type="none"/>
            <a:tailEnd len="med" w="med" type="oval"/>
          </a:ln>
        </p:spPr>
      </p:cxnSp>
      <p:cxnSp>
        <p:nvCxnSpPr>
          <p:cNvPr id="1964" name="Google Shape;1964;p59"/>
          <p:cNvCxnSpPr>
            <a:stCxn id="1949" idx="4"/>
          </p:cNvCxnSpPr>
          <p:nvPr/>
        </p:nvCxnSpPr>
        <p:spPr>
          <a:xfrm flipH="1">
            <a:off x="1127538" y="2476973"/>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965" name="Google Shape;1965;p59"/>
          <p:cNvCxnSpPr/>
          <p:nvPr/>
        </p:nvCxnSpPr>
        <p:spPr>
          <a:xfrm rot="10800000">
            <a:off x="266232" y="2872299"/>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966" name="Google Shape;1966;p59"/>
          <p:cNvCxnSpPr/>
          <p:nvPr/>
        </p:nvCxnSpPr>
        <p:spPr>
          <a:xfrm flipH="1">
            <a:off x="2341055" y="3118300"/>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967" name="Google Shape;1967;p59"/>
          <p:cNvCxnSpPr/>
          <p:nvPr/>
        </p:nvCxnSpPr>
        <p:spPr>
          <a:xfrm rot="10800000">
            <a:off x="1604091" y="3513718"/>
            <a:ext cx="739500" cy="0"/>
          </a:xfrm>
          <a:prstGeom prst="straightConnector1">
            <a:avLst/>
          </a:prstGeom>
          <a:noFill/>
          <a:ln cap="flat" cmpd="sng" w="19050">
            <a:solidFill>
              <a:schemeClr val="accent3"/>
            </a:solidFill>
            <a:prstDash val="solid"/>
            <a:round/>
            <a:headEnd len="med" w="med" type="none"/>
            <a:tailEnd len="med" w="med" type="none"/>
          </a:ln>
        </p:spPr>
      </p:cxnSp>
      <p:cxnSp>
        <p:nvCxnSpPr>
          <p:cNvPr id="1968" name="Google Shape;1968;p59"/>
          <p:cNvCxnSpPr/>
          <p:nvPr/>
        </p:nvCxnSpPr>
        <p:spPr>
          <a:xfrm flipH="1">
            <a:off x="3451955" y="3836857"/>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969" name="Google Shape;1969;p59"/>
          <p:cNvCxnSpPr/>
          <p:nvPr/>
        </p:nvCxnSpPr>
        <p:spPr>
          <a:xfrm flipH="1" rot="10800000">
            <a:off x="5536001" y="1438471"/>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970" name="Google Shape;1970;p59"/>
          <p:cNvCxnSpPr/>
          <p:nvPr/>
        </p:nvCxnSpPr>
        <p:spPr>
          <a:xfrm flipH="1" rot="10800000">
            <a:off x="6670594" y="2168172"/>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971" name="Google Shape;1971;p59"/>
          <p:cNvCxnSpPr/>
          <p:nvPr/>
        </p:nvCxnSpPr>
        <p:spPr>
          <a:xfrm flipH="1" rot="10800000">
            <a:off x="7879065" y="2770553"/>
            <a:ext cx="229200" cy="396900"/>
          </a:xfrm>
          <a:prstGeom prst="straightConnector1">
            <a:avLst/>
          </a:prstGeom>
          <a:noFill/>
          <a:ln cap="flat" cmpd="sng" w="19050">
            <a:solidFill>
              <a:schemeClr val="accent1"/>
            </a:solidFill>
            <a:prstDash val="solid"/>
            <a:round/>
            <a:headEnd len="med" w="med" type="none"/>
            <a:tailEnd len="med" w="med" type="none"/>
          </a:ln>
        </p:spPr>
      </p:cxnSp>
      <p:cxnSp>
        <p:nvCxnSpPr>
          <p:cNvPr id="1972" name="Google Shape;1972;p59"/>
          <p:cNvCxnSpPr/>
          <p:nvPr/>
        </p:nvCxnSpPr>
        <p:spPr>
          <a:xfrm rot="10800000">
            <a:off x="1467975" y="3514899"/>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973" name="Google Shape;1973;p59"/>
          <p:cNvCxnSpPr/>
          <p:nvPr/>
        </p:nvCxnSpPr>
        <p:spPr>
          <a:xfrm rot="10800000">
            <a:off x="2595321" y="4232274"/>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974" name="Google Shape;1974;p59"/>
          <p:cNvCxnSpPr/>
          <p:nvPr/>
        </p:nvCxnSpPr>
        <p:spPr>
          <a:xfrm rot="10800000">
            <a:off x="5765207" y="1442299"/>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975" name="Google Shape;1975;p59"/>
          <p:cNvCxnSpPr/>
          <p:nvPr/>
        </p:nvCxnSpPr>
        <p:spPr>
          <a:xfrm rot="10800000">
            <a:off x="6899807" y="2167924"/>
            <a:ext cx="861600" cy="0"/>
          </a:xfrm>
          <a:prstGeom prst="straightConnector1">
            <a:avLst/>
          </a:prstGeom>
          <a:noFill/>
          <a:ln cap="flat" cmpd="sng" w="19050">
            <a:solidFill>
              <a:schemeClr val="accent1"/>
            </a:solidFill>
            <a:prstDash val="solid"/>
            <a:round/>
            <a:headEnd len="med" w="med" type="none"/>
            <a:tailEnd len="med" w="med" type="none"/>
          </a:ln>
        </p:spPr>
      </p:cxnSp>
      <p:cxnSp>
        <p:nvCxnSpPr>
          <p:cNvPr id="1976" name="Google Shape;1976;p59"/>
          <p:cNvCxnSpPr/>
          <p:nvPr/>
        </p:nvCxnSpPr>
        <p:spPr>
          <a:xfrm rot="10800000">
            <a:off x="8108282" y="2770549"/>
            <a:ext cx="861600" cy="0"/>
          </a:xfrm>
          <a:prstGeom prst="straightConnector1">
            <a:avLst/>
          </a:prstGeom>
          <a:noFill/>
          <a:ln cap="flat" cmpd="sng" w="19050">
            <a:solidFill>
              <a:schemeClr val="accent1"/>
            </a:solidFill>
            <a:prstDash val="solid"/>
            <a:round/>
            <a:headEnd len="med" w="med" type="none"/>
            <a:tailEnd len="med" w="med" type="none"/>
          </a:ln>
        </p:spPr>
      </p:cxnSp>
      <p:sp>
        <p:nvSpPr>
          <p:cNvPr id="1977" name="Google Shape;1977;p59"/>
          <p:cNvSpPr txBox="1"/>
          <p:nvPr>
            <p:ph idx="16"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978" name="Google Shape;1978;p59"/>
          <p:cNvSpPr/>
          <p:nvPr/>
        </p:nvSpPr>
        <p:spPr>
          <a:xfrm>
            <a:off x="1265962" y="1373087"/>
            <a:ext cx="926100" cy="926100"/>
          </a:xfrm>
          <a:prstGeom prst="ellipse">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9"/>
          <p:cNvSpPr/>
          <p:nvPr/>
        </p:nvSpPr>
        <p:spPr>
          <a:xfrm>
            <a:off x="2462371" y="2010413"/>
            <a:ext cx="926100" cy="926100"/>
          </a:xfrm>
          <a:prstGeom prst="ellipse">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9"/>
          <p:cNvSpPr/>
          <p:nvPr/>
        </p:nvSpPr>
        <p:spPr>
          <a:xfrm>
            <a:off x="3564993" y="2698704"/>
            <a:ext cx="985500" cy="985500"/>
          </a:xfrm>
          <a:prstGeom prst="ellipse">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9"/>
          <p:cNvSpPr/>
          <p:nvPr/>
        </p:nvSpPr>
        <p:spPr>
          <a:xfrm>
            <a:off x="4676188" y="2002763"/>
            <a:ext cx="959400" cy="959400"/>
          </a:xfrm>
          <a:prstGeom prst="ellipse">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9"/>
          <p:cNvSpPr/>
          <p:nvPr/>
        </p:nvSpPr>
        <p:spPr>
          <a:xfrm>
            <a:off x="5827075" y="2741525"/>
            <a:ext cx="926100" cy="926100"/>
          </a:xfrm>
          <a:prstGeom prst="ellipse">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9"/>
          <p:cNvSpPr/>
          <p:nvPr/>
        </p:nvSpPr>
        <p:spPr>
          <a:xfrm>
            <a:off x="7013463" y="3343062"/>
            <a:ext cx="959400" cy="959400"/>
          </a:xfrm>
          <a:prstGeom prst="ellipse">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9"/>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6 ">
  <p:cSld name="TITLE_AND_BODY_29">
    <p:spTree>
      <p:nvGrpSpPr>
        <p:cNvPr id="1985" name="Shape 1985"/>
        <p:cNvGrpSpPr/>
        <p:nvPr/>
      </p:nvGrpSpPr>
      <p:grpSpPr>
        <a:xfrm>
          <a:off x="0" y="0"/>
          <a:ext cx="0" cy="0"/>
          <a:chOff x="0" y="0"/>
          <a:chExt cx="0" cy="0"/>
        </a:xfrm>
      </p:grpSpPr>
      <p:sp>
        <p:nvSpPr>
          <p:cNvPr id="1986" name="Google Shape;1986;p60"/>
          <p:cNvSpPr txBox="1"/>
          <p:nvPr>
            <p:ph type="title"/>
          </p:nvPr>
        </p:nvSpPr>
        <p:spPr>
          <a:xfrm flipH="1">
            <a:off x="6053788" y="1124850"/>
            <a:ext cx="2569800" cy="3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1pPr>
            <a:lvl2pPr lvl="1"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2pPr>
            <a:lvl3pPr lvl="2"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3pPr>
            <a:lvl4pPr lvl="3"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4pPr>
            <a:lvl5pPr lvl="4"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5pPr>
            <a:lvl6pPr lvl="5"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6pPr>
            <a:lvl7pPr lvl="6"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7pPr>
            <a:lvl8pPr lvl="7"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8pPr>
            <a:lvl9pPr lvl="8"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9pPr>
          </a:lstStyle>
          <a:p/>
        </p:txBody>
      </p:sp>
      <p:sp>
        <p:nvSpPr>
          <p:cNvPr id="1987" name="Google Shape;1987;p60"/>
          <p:cNvSpPr txBox="1"/>
          <p:nvPr>
            <p:ph idx="1" type="body"/>
          </p:nvPr>
        </p:nvSpPr>
        <p:spPr>
          <a:xfrm flipH="1">
            <a:off x="6053713" y="1467750"/>
            <a:ext cx="2569800" cy="342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988" name="Google Shape;1988;p6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89" name="Google Shape;1989;p60"/>
          <p:cNvSpPr txBox="1"/>
          <p:nvPr>
            <p:ph idx="2"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990" name="Google Shape;1990;p60"/>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991" name="Google Shape;1991;p60"/>
          <p:cNvSpPr/>
          <p:nvPr/>
        </p:nvSpPr>
        <p:spPr>
          <a:xfrm>
            <a:off x="4159840" y="3619552"/>
            <a:ext cx="805200" cy="805200"/>
          </a:xfrm>
          <a:prstGeom prst="ellipse">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0"/>
          <p:cNvSpPr/>
          <p:nvPr/>
        </p:nvSpPr>
        <p:spPr>
          <a:xfrm>
            <a:off x="3651350" y="1880712"/>
            <a:ext cx="508500" cy="508500"/>
          </a:xfrm>
          <a:prstGeom prst="ellipse">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0"/>
          <p:cNvSpPr/>
          <p:nvPr/>
        </p:nvSpPr>
        <p:spPr>
          <a:xfrm>
            <a:off x="4352900" y="1331825"/>
            <a:ext cx="419100" cy="419100"/>
          </a:xfrm>
          <a:prstGeom prst="ellipse">
            <a:avLst/>
          </a:prstGeom>
          <a:solidFill>
            <a:schemeClr val="accent3"/>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0"/>
          <p:cNvSpPr/>
          <p:nvPr/>
        </p:nvSpPr>
        <p:spPr>
          <a:xfrm>
            <a:off x="3476625" y="2822500"/>
            <a:ext cx="638100" cy="638400"/>
          </a:xfrm>
          <a:prstGeom prst="ellipse">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0"/>
          <p:cNvSpPr/>
          <p:nvPr/>
        </p:nvSpPr>
        <p:spPr>
          <a:xfrm>
            <a:off x="5010142" y="2822500"/>
            <a:ext cx="638100" cy="638400"/>
          </a:xfrm>
          <a:prstGeom prst="ellipse">
            <a:avLst/>
          </a:prstGeom>
          <a:solidFill>
            <a:schemeClr val="accent3"/>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0"/>
          <p:cNvSpPr/>
          <p:nvPr/>
        </p:nvSpPr>
        <p:spPr>
          <a:xfrm>
            <a:off x="4982376" y="1880712"/>
            <a:ext cx="508500" cy="508500"/>
          </a:xfrm>
          <a:prstGeom prst="ellipse">
            <a:avLst/>
          </a:prstGeom>
          <a:solidFill>
            <a:schemeClr val="accent3"/>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0"/>
          <p:cNvSpPr txBox="1"/>
          <p:nvPr>
            <p:ph idx="3" type="title"/>
          </p:nvPr>
        </p:nvSpPr>
        <p:spPr>
          <a:xfrm>
            <a:off x="629675" y="3734200"/>
            <a:ext cx="2569800" cy="342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2pPr>
            <a:lvl3pPr lvl="2"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3pPr>
            <a:lvl4pPr lvl="3"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4pPr>
            <a:lvl5pPr lvl="4"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5pPr>
            <a:lvl6pPr lvl="5"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6pPr>
            <a:lvl7pPr lvl="6"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7pPr>
            <a:lvl8pPr lvl="7"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8pPr>
            <a:lvl9pPr lvl="8"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9pPr>
          </a:lstStyle>
          <a:p/>
        </p:txBody>
      </p:sp>
      <p:sp>
        <p:nvSpPr>
          <p:cNvPr id="1998" name="Google Shape;1998;p60"/>
          <p:cNvSpPr txBox="1"/>
          <p:nvPr>
            <p:ph idx="4" type="body"/>
          </p:nvPr>
        </p:nvSpPr>
        <p:spPr>
          <a:xfrm>
            <a:off x="638538" y="4059375"/>
            <a:ext cx="2569800" cy="342900"/>
          </a:xfrm>
          <a:prstGeom prst="rect">
            <a:avLst/>
          </a:prstGeom>
          <a:noFill/>
          <a:ln>
            <a:noFill/>
          </a:ln>
        </p:spPr>
        <p:txBody>
          <a:bodyPr anchorCtr="0" anchor="t" bIns="91425" lIns="91425" spcFirstLastPara="1" rIns="91425" wrap="square" tIns="91425">
            <a:noAutofit/>
          </a:bodyPr>
          <a:lstStyle>
            <a:lvl1pPr indent="-298450" lvl="0" marL="457200" rtl="0" algn="r">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lgn="r">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lgn="r">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lgn="r">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lgn="r">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lgn="r">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lgn="r">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lgn="r">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lgn="r">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1999" name="Google Shape;1999;p60"/>
          <p:cNvSpPr txBox="1"/>
          <p:nvPr>
            <p:ph idx="5" type="title"/>
          </p:nvPr>
        </p:nvSpPr>
        <p:spPr>
          <a:xfrm>
            <a:off x="215638" y="2765100"/>
            <a:ext cx="2569800" cy="342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2pPr>
            <a:lvl3pPr lvl="2"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3pPr>
            <a:lvl4pPr lvl="3"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4pPr>
            <a:lvl5pPr lvl="4"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5pPr>
            <a:lvl6pPr lvl="5"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6pPr>
            <a:lvl7pPr lvl="6"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7pPr>
            <a:lvl8pPr lvl="7"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8pPr>
            <a:lvl9pPr lvl="8"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9pPr>
          </a:lstStyle>
          <a:p/>
        </p:txBody>
      </p:sp>
      <p:sp>
        <p:nvSpPr>
          <p:cNvPr id="2000" name="Google Shape;2000;p60"/>
          <p:cNvSpPr txBox="1"/>
          <p:nvPr>
            <p:ph idx="6" type="body"/>
          </p:nvPr>
        </p:nvSpPr>
        <p:spPr>
          <a:xfrm>
            <a:off x="215713" y="3108000"/>
            <a:ext cx="2569800" cy="342900"/>
          </a:xfrm>
          <a:prstGeom prst="rect">
            <a:avLst/>
          </a:prstGeom>
          <a:noFill/>
          <a:ln>
            <a:noFill/>
          </a:ln>
        </p:spPr>
        <p:txBody>
          <a:bodyPr anchorCtr="0" anchor="t" bIns="91425" lIns="91425" spcFirstLastPara="1" rIns="91425" wrap="square" tIns="91425">
            <a:noAutofit/>
          </a:bodyPr>
          <a:lstStyle>
            <a:lvl1pPr indent="-298450" lvl="0" marL="457200" rtl="0" algn="r">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lgn="r">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lgn="r">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lgn="r">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lgn="r">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lgn="r">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lgn="r">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lgn="r">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lgn="r">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2001" name="Google Shape;2001;p60"/>
          <p:cNvSpPr txBox="1"/>
          <p:nvPr>
            <p:ph idx="7" type="title"/>
          </p:nvPr>
        </p:nvSpPr>
        <p:spPr>
          <a:xfrm>
            <a:off x="629638" y="1750925"/>
            <a:ext cx="2569800" cy="342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2pPr>
            <a:lvl3pPr lvl="2"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3pPr>
            <a:lvl4pPr lvl="3"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4pPr>
            <a:lvl5pPr lvl="4"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5pPr>
            <a:lvl6pPr lvl="5"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6pPr>
            <a:lvl7pPr lvl="6"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7pPr>
            <a:lvl8pPr lvl="7"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8pPr>
            <a:lvl9pPr lvl="8" rtl="0" algn="r">
              <a:spcBef>
                <a:spcPts val="0"/>
              </a:spcBef>
              <a:spcAft>
                <a:spcPts val="0"/>
              </a:spcAft>
              <a:buClr>
                <a:schemeClr val="accent2"/>
              </a:buClr>
              <a:buSzPts val="1500"/>
              <a:buFont typeface="Assistant"/>
              <a:buNone/>
              <a:defRPr b="1" sz="1500">
                <a:solidFill>
                  <a:schemeClr val="accent2"/>
                </a:solidFill>
                <a:latin typeface="Assistant"/>
                <a:ea typeface="Assistant"/>
                <a:cs typeface="Assistant"/>
                <a:sym typeface="Assistant"/>
              </a:defRPr>
            </a:lvl9pPr>
          </a:lstStyle>
          <a:p/>
        </p:txBody>
      </p:sp>
      <p:sp>
        <p:nvSpPr>
          <p:cNvPr id="2002" name="Google Shape;2002;p60"/>
          <p:cNvSpPr txBox="1"/>
          <p:nvPr>
            <p:ph idx="8" type="body"/>
          </p:nvPr>
        </p:nvSpPr>
        <p:spPr>
          <a:xfrm>
            <a:off x="629713" y="2093825"/>
            <a:ext cx="2569800" cy="342900"/>
          </a:xfrm>
          <a:prstGeom prst="rect">
            <a:avLst/>
          </a:prstGeom>
          <a:noFill/>
          <a:ln>
            <a:noFill/>
          </a:ln>
        </p:spPr>
        <p:txBody>
          <a:bodyPr anchorCtr="0" anchor="t" bIns="91425" lIns="91425" spcFirstLastPara="1" rIns="91425" wrap="square" tIns="91425">
            <a:noAutofit/>
          </a:bodyPr>
          <a:lstStyle>
            <a:lvl1pPr indent="-298450" lvl="0" marL="457200" rtl="0" algn="r">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lgn="r">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lgn="r">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lgn="r">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lgn="r">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lgn="r">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lgn="r">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lgn="r">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lgn="r">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2003" name="Google Shape;2003;p60"/>
          <p:cNvSpPr txBox="1"/>
          <p:nvPr>
            <p:ph idx="9" type="title"/>
          </p:nvPr>
        </p:nvSpPr>
        <p:spPr>
          <a:xfrm flipH="1">
            <a:off x="6053750" y="3048400"/>
            <a:ext cx="2569800" cy="3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1pPr>
            <a:lvl2pPr lvl="1"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2pPr>
            <a:lvl3pPr lvl="2"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3pPr>
            <a:lvl4pPr lvl="3"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4pPr>
            <a:lvl5pPr lvl="4"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5pPr>
            <a:lvl6pPr lvl="5"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6pPr>
            <a:lvl7pPr lvl="6"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7pPr>
            <a:lvl8pPr lvl="7"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8pPr>
            <a:lvl9pPr lvl="8"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9pPr>
          </a:lstStyle>
          <a:p/>
        </p:txBody>
      </p:sp>
      <p:sp>
        <p:nvSpPr>
          <p:cNvPr id="2004" name="Google Shape;2004;p60"/>
          <p:cNvSpPr txBox="1"/>
          <p:nvPr>
            <p:ph idx="13" type="body"/>
          </p:nvPr>
        </p:nvSpPr>
        <p:spPr>
          <a:xfrm flipH="1">
            <a:off x="6053675" y="3391300"/>
            <a:ext cx="2569800" cy="342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2005" name="Google Shape;2005;p60"/>
          <p:cNvSpPr txBox="1"/>
          <p:nvPr>
            <p:ph idx="14" type="title"/>
          </p:nvPr>
        </p:nvSpPr>
        <p:spPr>
          <a:xfrm flipH="1">
            <a:off x="6358550" y="2086613"/>
            <a:ext cx="2569800" cy="3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1pPr>
            <a:lvl2pPr lvl="1"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2pPr>
            <a:lvl3pPr lvl="2"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3pPr>
            <a:lvl4pPr lvl="3"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4pPr>
            <a:lvl5pPr lvl="4"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5pPr>
            <a:lvl6pPr lvl="5"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6pPr>
            <a:lvl7pPr lvl="6"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7pPr>
            <a:lvl8pPr lvl="7"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8pPr>
            <a:lvl9pPr lvl="8" rtl="0">
              <a:spcBef>
                <a:spcPts val="0"/>
              </a:spcBef>
              <a:spcAft>
                <a:spcPts val="0"/>
              </a:spcAft>
              <a:buClr>
                <a:schemeClr val="accent3"/>
              </a:buClr>
              <a:buSzPts val="1500"/>
              <a:buFont typeface="Assistant"/>
              <a:buNone/>
              <a:defRPr b="1" sz="1500">
                <a:solidFill>
                  <a:schemeClr val="accent3"/>
                </a:solidFill>
                <a:latin typeface="Assistant"/>
                <a:ea typeface="Assistant"/>
                <a:cs typeface="Assistant"/>
                <a:sym typeface="Assistant"/>
              </a:defRPr>
            </a:lvl9pPr>
          </a:lstStyle>
          <a:p/>
        </p:txBody>
      </p:sp>
      <p:sp>
        <p:nvSpPr>
          <p:cNvPr id="2006" name="Google Shape;2006;p60"/>
          <p:cNvSpPr txBox="1"/>
          <p:nvPr>
            <p:ph idx="15" type="body"/>
          </p:nvPr>
        </p:nvSpPr>
        <p:spPr>
          <a:xfrm flipH="1">
            <a:off x="6358513" y="2429513"/>
            <a:ext cx="2569800" cy="3429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2007" name="Google Shape;2007;p60"/>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2008" name="Google Shape;2008;p60"/>
          <p:cNvSpPr txBox="1"/>
          <p:nvPr>
            <p:ph idx="16"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5 event beginning">
  <p:cSld name="TITLE_AND_BODY_17_1">
    <p:spTree>
      <p:nvGrpSpPr>
        <p:cNvPr id="118" name="Shape 118"/>
        <p:cNvGrpSpPr/>
        <p:nvPr/>
      </p:nvGrpSpPr>
      <p:grpSpPr>
        <a:xfrm>
          <a:off x="0" y="0"/>
          <a:ext cx="0" cy="0"/>
          <a:chOff x="0" y="0"/>
          <a:chExt cx="0" cy="0"/>
        </a:xfrm>
      </p:grpSpPr>
      <p:sp>
        <p:nvSpPr>
          <p:cNvPr id="119" name="Google Shape;119;p7"/>
          <p:cNvSpPr txBox="1"/>
          <p:nvPr>
            <p:ph idx="1" type="subTitle"/>
          </p:nvPr>
        </p:nvSpPr>
        <p:spPr>
          <a:xfrm>
            <a:off x="5273750" y="2644825"/>
            <a:ext cx="15798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20" name="Google Shape;120;p7"/>
          <p:cNvSpPr txBox="1"/>
          <p:nvPr>
            <p:ph idx="2" type="subTitle"/>
          </p:nvPr>
        </p:nvSpPr>
        <p:spPr>
          <a:xfrm>
            <a:off x="408863" y="2644825"/>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21" name="Google Shape;121;p7"/>
          <p:cNvSpPr txBox="1"/>
          <p:nvPr>
            <p:ph idx="3" type="subTitle"/>
          </p:nvPr>
        </p:nvSpPr>
        <p:spPr>
          <a:xfrm>
            <a:off x="6887125" y="2644825"/>
            <a:ext cx="15798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22" name="Google Shape;122;p7"/>
          <p:cNvSpPr txBox="1"/>
          <p:nvPr>
            <p:ph idx="4" type="subTitle"/>
          </p:nvPr>
        </p:nvSpPr>
        <p:spPr>
          <a:xfrm>
            <a:off x="3660375" y="2644825"/>
            <a:ext cx="15798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23" name="Google Shape;123;p7"/>
          <p:cNvSpPr txBox="1"/>
          <p:nvPr>
            <p:ph idx="5" type="subTitle"/>
          </p:nvPr>
        </p:nvSpPr>
        <p:spPr>
          <a:xfrm>
            <a:off x="2007313" y="2644825"/>
            <a:ext cx="1629300" cy="42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24" name="Google Shape;124;p7"/>
          <p:cNvSpPr txBox="1"/>
          <p:nvPr>
            <p:ph type="title"/>
          </p:nvPr>
        </p:nvSpPr>
        <p:spPr>
          <a:xfrm>
            <a:off x="429325"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 name="Google Shape;125;p7"/>
          <p:cNvSpPr txBox="1"/>
          <p:nvPr>
            <p:ph idx="6" type="body"/>
          </p:nvPr>
        </p:nvSpPr>
        <p:spPr>
          <a:xfrm>
            <a:off x="555025"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26" name="Google Shape;126;p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7"/>
          <p:cNvSpPr txBox="1"/>
          <p:nvPr>
            <p:ph idx="7"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28" name="Google Shape;128;p7"/>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129" name="Google Shape;129;p7"/>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cxnSp>
        <p:nvCxnSpPr>
          <p:cNvPr id="130" name="Google Shape;130;p7"/>
          <p:cNvCxnSpPr/>
          <p:nvPr/>
        </p:nvCxnSpPr>
        <p:spPr>
          <a:xfrm>
            <a:off x="4557500" y="2323850"/>
            <a:ext cx="4586400" cy="0"/>
          </a:xfrm>
          <a:prstGeom prst="straightConnector1">
            <a:avLst/>
          </a:prstGeom>
          <a:noFill/>
          <a:ln cap="flat" cmpd="sng" w="38100">
            <a:solidFill>
              <a:srgbClr val="DFE8EF"/>
            </a:solidFill>
            <a:prstDash val="solid"/>
            <a:round/>
            <a:headEnd len="med" w="med" type="none"/>
            <a:tailEnd len="med" w="med" type="none"/>
          </a:ln>
        </p:spPr>
      </p:cxnSp>
      <p:sp>
        <p:nvSpPr>
          <p:cNvPr id="131" name="Google Shape;131;p7"/>
          <p:cNvSpPr/>
          <p:nvPr/>
        </p:nvSpPr>
        <p:spPr>
          <a:xfrm>
            <a:off x="5904144" y="2194550"/>
            <a:ext cx="258000" cy="258600"/>
          </a:xfrm>
          <a:prstGeom prst="ellipse">
            <a:avLst/>
          </a:prstGeom>
          <a:solidFill>
            <a:srgbClr val="FFFFFF"/>
          </a:solidFill>
          <a:ln cap="flat" cmpd="sng" w="3810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7508788" y="2194550"/>
            <a:ext cx="258000" cy="258600"/>
          </a:xfrm>
          <a:prstGeom prst="ellipse">
            <a:avLst/>
          </a:prstGeom>
          <a:solidFill>
            <a:srgbClr val="FFFFFF"/>
          </a:solidFill>
          <a:ln cap="flat" cmpd="sng" w="38100">
            <a:solidFill>
              <a:srgbClr val="DFE8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7"/>
          <p:cNvCxnSpPr/>
          <p:nvPr/>
        </p:nvCxnSpPr>
        <p:spPr>
          <a:xfrm>
            <a:off x="1348213" y="2323850"/>
            <a:ext cx="2951400" cy="0"/>
          </a:xfrm>
          <a:prstGeom prst="straightConnector1">
            <a:avLst/>
          </a:prstGeom>
          <a:noFill/>
          <a:ln cap="flat" cmpd="sng" w="38100">
            <a:solidFill>
              <a:srgbClr val="ED6100"/>
            </a:solidFill>
            <a:prstDash val="solid"/>
            <a:round/>
            <a:headEnd len="med" w="med" type="none"/>
            <a:tailEnd len="med" w="med" type="none"/>
          </a:ln>
        </p:spPr>
      </p:cxnSp>
      <p:sp>
        <p:nvSpPr>
          <p:cNvPr id="134" name="Google Shape;134;p7"/>
          <p:cNvSpPr/>
          <p:nvPr/>
        </p:nvSpPr>
        <p:spPr>
          <a:xfrm>
            <a:off x="1090213" y="219455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2694856" y="219455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4299500" y="2194550"/>
            <a:ext cx="258000" cy="2586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4367963" y="2263096"/>
            <a:ext cx="121200" cy="121500"/>
          </a:xfrm>
          <a:prstGeom prst="ellipse">
            <a:avLst/>
          </a:prstGeom>
          <a:solidFill>
            <a:srgbClr val="1E1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txBox="1"/>
          <p:nvPr>
            <p:ph idx="8" type="title"/>
          </p:nvPr>
        </p:nvSpPr>
        <p:spPr>
          <a:xfrm>
            <a:off x="2032075"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 name="Google Shape;139;p7"/>
          <p:cNvSpPr txBox="1"/>
          <p:nvPr>
            <p:ph idx="9" type="title"/>
          </p:nvPr>
        </p:nvSpPr>
        <p:spPr>
          <a:xfrm>
            <a:off x="3637663"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7"/>
          <p:cNvSpPr txBox="1"/>
          <p:nvPr>
            <p:ph idx="13" type="title"/>
          </p:nvPr>
        </p:nvSpPr>
        <p:spPr>
          <a:xfrm>
            <a:off x="5243250"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 name="Google Shape;141;p7"/>
          <p:cNvSpPr txBox="1"/>
          <p:nvPr>
            <p:ph idx="14" type="title"/>
          </p:nvPr>
        </p:nvSpPr>
        <p:spPr>
          <a:xfrm>
            <a:off x="6846025" y="1854800"/>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7"/>
          <p:cNvSpPr txBox="1"/>
          <p:nvPr>
            <p:ph idx="15" type="body"/>
          </p:nvPr>
        </p:nvSpPr>
        <p:spPr>
          <a:xfrm>
            <a:off x="2157775"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43" name="Google Shape;143;p7"/>
          <p:cNvSpPr txBox="1"/>
          <p:nvPr>
            <p:ph idx="16" type="body"/>
          </p:nvPr>
        </p:nvSpPr>
        <p:spPr>
          <a:xfrm>
            <a:off x="3721075"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44" name="Google Shape;144;p7"/>
          <p:cNvSpPr txBox="1"/>
          <p:nvPr>
            <p:ph idx="17" type="body"/>
          </p:nvPr>
        </p:nvSpPr>
        <p:spPr>
          <a:xfrm>
            <a:off x="5368950"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45" name="Google Shape;145;p7"/>
          <p:cNvSpPr txBox="1"/>
          <p:nvPr>
            <p:ph idx="18" type="body"/>
          </p:nvPr>
        </p:nvSpPr>
        <p:spPr>
          <a:xfrm>
            <a:off x="6971725" y="2973700"/>
            <a:ext cx="1328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ve chart - 8">
  <p:cSld name="TITLE_AND_BODY_1_3_2_3_2">
    <p:bg>
      <p:bgPr>
        <a:solidFill>
          <a:schemeClr val="lt1"/>
        </a:solidFill>
      </p:bgPr>
    </p:bg>
    <p:spTree>
      <p:nvGrpSpPr>
        <p:cNvPr id="2009" name="Shape 2009"/>
        <p:cNvGrpSpPr/>
        <p:nvPr/>
      </p:nvGrpSpPr>
      <p:grpSpPr>
        <a:xfrm>
          <a:off x="0" y="0"/>
          <a:ext cx="0" cy="0"/>
          <a:chOff x="0" y="0"/>
          <a:chExt cx="0" cy="0"/>
        </a:xfrm>
      </p:grpSpPr>
      <p:sp>
        <p:nvSpPr>
          <p:cNvPr id="2010" name="Google Shape;2010;p61"/>
          <p:cNvSpPr txBox="1"/>
          <p:nvPr>
            <p:ph idx="1" type="body"/>
          </p:nvPr>
        </p:nvSpPr>
        <p:spPr>
          <a:xfrm>
            <a:off x="4098850" y="717850"/>
            <a:ext cx="9327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011" name="Google Shape;2011;p61"/>
          <p:cNvSpPr txBox="1"/>
          <p:nvPr>
            <p:ph idx="2" type="body"/>
          </p:nvPr>
        </p:nvSpPr>
        <p:spPr>
          <a:xfrm>
            <a:off x="5716200" y="1275938"/>
            <a:ext cx="932700" cy="409800"/>
          </a:xfrm>
          <a:prstGeom prst="rect">
            <a:avLst/>
          </a:prstGeom>
          <a:noFill/>
          <a:ln>
            <a:noFill/>
          </a:ln>
        </p:spPr>
        <p:txBody>
          <a:bodyPr anchorCtr="0" anchor="t" bIns="91425" lIns="91425" spcFirstLastPara="1" rIns="91425" wrap="square" tIns="91425">
            <a:noAutofit/>
          </a:bodyPr>
          <a:lstStyle>
            <a:lvl1pPr indent="-298450" lvl="0" marL="4572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sp>
        <p:nvSpPr>
          <p:cNvPr id="2012" name="Google Shape;2012;p61"/>
          <p:cNvSpPr txBox="1"/>
          <p:nvPr>
            <p:ph idx="3" type="body"/>
          </p:nvPr>
        </p:nvSpPr>
        <p:spPr>
          <a:xfrm>
            <a:off x="2481500" y="1275950"/>
            <a:ext cx="9327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013" name="Google Shape;2013;p61"/>
          <p:cNvSpPr txBox="1"/>
          <p:nvPr>
            <p:ph idx="4" type="body"/>
          </p:nvPr>
        </p:nvSpPr>
        <p:spPr>
          <a:xfrm>
            <a:off x="6348025" y="2645275"/>
            <a:ext cx="9327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014" name="Google Shape;2014;p61"/>
          <p:cNvSpPr txBox="1"/>
          <p:nvPr>
            <p:ph type="title"/>
          </p:nvPr>
        </p:nvSpPr>
        <p:spPr>
          <a:xfrm>
            <a:off x="6348025" y="2322775"/>
            <a:ext cx="9327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1pPr>
            <a:lvl2pPr lvl="1"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2pPr>
            <a:lvl3pPr lvl="2"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3pPr>
            <a:lvl4pPr lvl="3"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4pPr>
            <a:lvl5pPr lvl="4"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5pPr>
            <a:lvl6pPr lvl="5"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6pPr>
            <a:lvl7pPr lvl="6"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7pPr>
            <a:lvl8pPr lvl="7"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8pPr>
            <a:lvl9pPr lvl="8"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9pPr>
          </a:lstStyle>
          <a:p/>
        </p:txBody>
      </p:sp>
      <p:sp>
        <p:nvSpPr>
          <p:cNvPr id="2015" name="Google Shape;2015;p61"/>
          <p:cNvSpPr txBox="1"/>
          <p:nvPr>
            <p:ph idx="5" type="body"/>
          </p:nvPr>
        </p:nvSpPr>
        <p:spPr>
          <a:xfrm>
            <a:off x="1863275" y="2646275"/>
            <a:ext cx="9327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016" name="Google Shape;2016;p61"/>
          <p:cNvSpPr txBox="1"/>
          <p:nvPr>
            <p:ph idx="6" type="title"/>
          </p:nvPr>
        </p:nvSpPr>
        <p:spPr>
          <a:xfrm>
            <a:off x="1863275" y="2323775"/>
            <a:ext cx="9327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1pPr>
            <a:lvl2pPr lvl="1"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2pPr>
            <a:lvl3pPr lvl="2"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3pPr>
            <a:lvl4pPr lvl="3"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4pPr>
            <a:lvl5pPr lvl="4"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5pPr>
            <a:lvl6pPr lvl="5"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6pPr>
            <a:lvl7pPr lvl="6"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7pPr>
            <a:lvl8pPr lvl="7"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8pPr>
            <a:lvl9pPr lvl="8"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9pPr>
          </a:lstStyle>
          <a:p/>
        </p:txBody>
      </p:sp>
      <p:sp>
        <p:nvSpPr>
          <p:cNvPr id="2017" name="Google Shape;2017;p61"/>
          <p:cNvSpPr txBox="1"/>
          <p:nvPr>
            <p:ph idx="7"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sp>
        <p:nvSpPr>
          <p:cNvPr id="2018" name="Google Shape;2018;p61"/>
          <p:cNvSpPr txBox="1"/>
          <p:nvPr>
            <p:ph idx="8" type="body"/>
          </p:nvPr>
        </p:nvSpPr>
        <p:spPr>
          <a:xfrm>
            <a:off x="2497200" y="4014600"/>
            <a:ext cx="9327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019" name="Google Shape;2019;p61"/>
          <p:cNvSpPr txBox="1"/>
          <p:nvPr>
            <p:ph idx="9" type="title"/>
          </p:nvPr>
        </p:nvSpPr>
        <p:spPr>
          <a:xfrm>
            <a:off x="2497200" y="3692100"/>
            <a:ext cx="9327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2020" name="Google Shape;2020;p61"/>
          <p:cNvSpPr txBox="1"/>
          <p:nvPr>
            <p:ph idx="13" type="title"/>
          </p:nvPr>
        </p:nvSpPr>
        <p:spPr>
          <a:xfrm>
            <a:off x="5716200" y="953438"/>
            <a:ext cx="9327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2021" name="Google Shape;2021;p6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22" name="Google Shape;2022;p61"/>
          <p:cNvSpPr/>
          <p:nvPr/>
        </p:nvSpPr>
        <p:spPr>
          <a:xfrm>
            <a:off x="3351597" y="1469528"/>
            <a:ext cx="2440800" cy="2440800"/>
          </a:xfrm>
          <a:prstGeom prst="ellipse">
            <a:avLst/>
          </a:prstGeom>
          <a:noFill/>
          <a:ln cap="flat" cmpd="sng" w="9525">
            <a:solidFill>
              <a:srgbClr val="A0ABB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1"/>
          <p:cNvSpPr/>
          <p:nvPr/>
        </p:nvSpPr>
        <p:spPr>
          <a:xfrm>
            <a:off x="4314449" y="1229516"/>
            <a:ext cx="517200" cy="517200"/>
          </a:xfrm>
          <a:prstGeom prst="ellipse">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1"/>
          <p:cNvSpPr/>
          <p:nvPr/>
        </p:nvSpPr>
        <p:spPr>
          <a:xfrm>
            <a:off x="3145300" y="2430329"/>
            <a:ext cx="517200" cy="517200"/>
          </a:xfrm>
          <a:prstGeom prst="ellipse">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1"/>
          <p:cNvSpPr/>
          <p:nvPr/>
        </p:nvSpPr>
        <p:spPr>
          <a:xfrm>
            <a:off x="4314449" y="3642835"/>
            <a:ext cx="517200" cy="517200"/>
          </a:xfrm>
          <a:prstGeom prst="ellipse">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1"/>
          <p:cNvSpPr/>
          <p:nvPr/>
        </p:nvSpPr>
        <p:spPr>
          <a:xfrm>
            <a:off x="5467823" y="2430329"/>
            <a:ext cx="517200" cy="517200"/>
          </a:xfrm>
          <a:prstGeom prst="ellipse">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1"/>
          <p:cNvSpPr/>
          <p:nvPr/>
        </p:nvSpPr>
        <p:spPr>
          <a:xfrm>
            <a:off x="5163380" y="1622551"/>
            <a:ext cx="517200" cy="5172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1"/>
          <p:cNvSpPr/>
          <p:nvPr/>
        </p:nvSpPr>
        <p:spPr>
          <a:xfrm>
            <a:off x="3465519" y="1622551"/>
            <a:ext cx="517200" cy="5172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1"/>
          <p:cNvSpPr/>
          <p:nvPr/>
        </p:nvSpPr>
        <p:spPr>
          <a:xfrm>
            <a:off x="5163380" y="3251098"/>
            <a:ext cx="517200" cy="5172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1"/>
          <p:cNvSpPr/>
          <p:nvPr/>
        </p:nvSpPr>
        <p:spPr>
          <a:xfrm>
            <a:off x="3465519" y="3251098"/>
            <a:ext cx="517200" cy="5172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1"/>
          <p:cNvSpPr txBox="1"/>
          <p:nvPr>
            <p:ph idx="14" type="title"/>
          </p:nvPr>
        </p:nvSpPr>
        <p:spPr>
          <a:xfrm>
            <a:off x="2481500" y="953450"/>
            <a:ext cx="9327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sp>
        <p:nvSpPr>
          <p:cNvPr id="2032" name="Google Shape;2032;p61"/>
          <p:cNvSpPr txBox="1"/>
          <p:nvPr>
            <p:ph idx="15" type="title"/>
          </p:nvPr>
        </p:nvSpPr>
        <p:spPr>
          <a:xfrm>
            <a:off x="4098850" y="395350"/>
            <a:ext cx="9327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1pPr>
            <a:lvl2pPr lvl="1"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2pPr>
            <a:lvl3pPr lvl="2"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3pPr>
            <a:lvl4pPr lvl="3"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4pPr>
            <a:lvl5pPr lvl="4"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5pPr>
            <a:lvl6pPr lvl="5"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6pPr>
            <a:lvl7pPr lvl="6"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7pPr>
            <a:lvl8pPr lvl="7"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8pPr>
            <a:lvl9pPr lvl="8"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9pPr>
          </a:lstStyle>
          <a:p/>
        </p:txBody>
      </p:sp>
      <p:sp>
        <p:nvSpPr>
          <p:cNvPr id="2033" name="Google Shape;2033;p61"/>
          <p:cNvSpPr txBox="1"/>
          <p:nvPr>
            <p:ph idx="16" type="body"/>
          </p:nvPr>
        </p:nvSpPr>
        <p:spPr>
          <a:xfrm>
            <a:off x="4106700" y="4574700"/>
            <a:ext cx="932700" cy="409800"/>
          </a:xfrm>
          <a:prstGeom prst="rect">
            <a:avLst/>
          </a:prstGeom>
          <a:noFill/>
          <a:ln>
            <a:noFill/>
          </a:ln>
        </p:spPr>
        <p:txBody>
          <a:bodyPr anchorCtr="0" anchor="t" bIns="91425" lIns="91425" spcFirstLastPara="1" rIns="91425" wrap="square" tIns="91425">
            <a:noAutofit/>
          </a:bodyPr>
          <a:lstStyle>
            <a:lvl1pPr indent="-298450" lvl="0" marL="4572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rtl="0" algn="ctr">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sp>
        <p:nvSpPr>
          <p:cNvPr id="2034" name="Google Shape;2034;p61"/>
          <p:cNvSpPr txBox="1"/>
          <p:nvPr>
            <p:ph idx="17" type="title"/>
          </p:nvPr>
        </p:nvSpPr>
        <p:spPr>
          <a:xfrm>
            <a:off x="4106700" y="4252200"/>
            <a:ext cx="9327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1pPr>
            <a:lvl2pPr lvl="1"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2pPr>
            <a:lvl3pPr lvl="2"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3pPr>
            <a:lvl4pPr lvl="3"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4pPr>
            <a:lvl5pPr lvl="4"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5pPr>
            <a:lvl6pPr lvl="5"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6pPr>
            <a:lvl7pPr lvl="6"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7pPr>
            <a:lvl8pPr lvl="7"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8pPr>
            <a:lvl9pPr lvl="8" rtl="0" algn="ctr">
              <a:spcBef>
                <a:spcPts val="0"/>
              </a:spcBef>
              <a:spcAft>
                <a:spcPts val="0"/>
              </a:spcAft>
              <a:buClr>
                <a:schemeClr val="dk1"/>
              </a:buClr>
              <a:buSzPts val="1200"/>
              <a:buFont typeface="Assistant"/>
              <a:buNone/>
              <a:defRPr b="1" sz="1200">
                <a:solidFill>
                  <a:schemeClr val="dk1"/>
                </a:solidFill>
                <a:latin typeface="Assistant"/>
                <a:ea typeface="Assistant"/>
                <a:cs typeface="Assistant"/>
                <a:sym typeface="Assistant"/>
              </a:defRPr>
            </a:lvl9pPr>
          </a:lstStyle>
          <a:p/>
        </p:txBody>
      </p:sp>
      <p:sp>
        <p:nvSpPr>
          <p:cNvPr id="2035" name="Google Shape;2035;p61"/>
          <p:cNvSpPr txBox="1"/>
          <p:nvPr>
            <p:ph idx="18" type="body"/>
          </p:nvPr>
        </p:nvSpPr>
        <p:spPr>
          <a:xfrm>
            <a:off x="5716200" y="4014600"/>
            <a:ext cx="932700" cy="4098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lgn="ctr">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036" name="Google Shape;2036;p61"/>
          <p:cNvSpPr txBox="1"/>
          <p:nvPr>
            <p:ph idx="19" type="title"/>
          </p:nvPr>
        </p:nvSpPr>
        <p:spPr>
          <a:xfrm>
            <a:off x="5716200" y="3692100"/>
            <a:ext cx="932700" cy="32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1pPr>
            <a:lvl2pPr lvl="1"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2pPr>
            <a:lvl3pPr lvl="2"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3pPr>
            <a:lvl4pPr lvl="3"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4pPr>
            <a:lvl5pPr lvl="4"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5pPr>
            <a:lvl6pPr lvl="5"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6pPr>
            <a:lvl7pPr lvl="6"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7pPr>
            <a:lvl8pPr lvl="7"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8pPr>
            <a:lvl9pPr lvl="8" rtl="0" algn="ctr">
              <a:spcBef>
                <a:spcPts val="0"/>
              </a:spcBef>
              <a:spcAft>
                <a:spcPts val="0"/>
              </a:spcAft>
              <a:buClr>
                <a:schemeClr val="accent2"/>
              </a:buClr>
              <a:buSzPts val="1200"/>
              <a:buFont typeface="Assistant"/>
              <a:buNone/>
              <a:defRPr b="1" sz="1200">
                <a:solidFill>
                  <a:schemeClr val="accent2"/>
                </a:solidFill>
                <a:latin typeface="Assistant"/>
                <a:ea typeface="Assistant"/>
                <a:cs typeface="Assistant"/>
                <a:sym typeface="Assistant"/>
              </a:defRPr>
            </a:lvl9pPr>
          </a:lstStyle>
          <a:p/>
        </p:txBody>
      </p:sp>
      <p:cxnSp>
        <p:nvCxnSpPr>
          <p:cNvPr id="2037" name="Google Shape;2037;p61"/>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038" name="Google Shape;2038;p61"/>
          <p:cNvSpPr txBox="1"/>
          <p:nvPr>
            <p:ph idx="20"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039" name="Google Shape;2039;p61"/>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 4">
  <p:cSld name="CUSTOM_4">
    <p:spTree>
      <p:nvGrpSpPr>
        <p:cNvPr id="2040" name="Shape 2040"/>
        <p:cNvGrpSpPr/>
        <p:nvPr/>
      </p:nvGrpSpPr>
      <p:grpSpPr>
        <a:xfrm>
          <a:off x="0" y="0"/>
          <a:ext cx="0" cy="0"/>
          <a:chOff x="0" y="0"/>
          <a:chExt cx="0" cy="0"/>
        </a:xfrm>
      </p:grpSpPr>
      <p:sp>
        <p:nvSpPr>
          <p:cNvPr id="2041" name="Google Shape;2041;p6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42" name="Google Shape;2042;p62"/>
          <p:cNvSpPr/>
          <p:nvPr/>
        </p:nvSpPr>
        <p:spPr>
          <a:xfrm>
            <a:off x="8412275" y="3154653"/>
            <a:ext cx="340800" cy="34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D6100"/>
              </a:solidFill>
            </a:endParaRPr>
          </a:p>
        </p:txBody>
      </p:sp>
      <p:cxnSp>
        <p:nvCxnSpPr>
          <p:cNvPr id="2043" name="Google Shape;2043;p62"/>
          <p:cNvCxnSpPr/>
          <p:nvPr/>
        </p:nvCxnSpPr>
        <p:spPr>
          <a:xfrm>
            <a:off x="8731200" y="1490725"/>
            <a:ext cx="4128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1000"/>
              </a:srgbClr>
            </a:outerShdw>
          </a:effectLst>
        </p:spPr>
      </p:cxnSp>
      <p:sp>
        <p:nvSpPr>
          <p:cNvPr id="2044" name="Google Shape;2044;p62"/>
          <p:cNvSpPr/>
          <p:nvPr/>
        </p:nvSpPr>
        <p:spPr>
          <a:xfrm>
            <a:off x="398325" y="3145738"/>
            <a:ext cx="340800" cy="34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D6100"/>
              </a:solidFill>
            </a:endParaRPr>
          </a:p>
        </p:txBody>
      </p:sp>
      <p:sp>
        <p:nvSpPr>
          <p:cNvPr id="2045" name="Google Shape;2045;p62"/>
          <p:cNvSpPr/>
          <p:nvPr/>
        </p:nvSpPr>
        <p:spPr>
          <a:xfrm>
            <a:off x="3401415" y="1552700"/>
            <a:ext cx="2301900" cy="2301900"/>
          </a:xfrm>
          <a:prstGeom prst="ellipse">
            <a:avLst/>
          </a:prstGeom>
          <a:noFill/>
          <a:ln cap="flat" cmpd="sng" w="228600">
            <a:solidFill>
              <a:schemeClr val="accent2"/>
            </a:solidFill>
            <a:prstDash val="solid"/>
            <a:round/>
            <a:headEnd len="sm" w="sm" type="none"/>
            <a:tailEnd len="sm" w="sm" type="none"/>
          </a:ln>
          <a:effectLst>
            <a:outerShdw blurRad="57150" rotWithShape="0" algn="bl" dir="5400000" dist="190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2"/>
          <p:cNvSpPr/>
          <p:nvPr/>
        </p:nvSpPr>
        <p:spPr>
          <a:xfrm>
            <a:off x="3561840" y="1713227"/>
            <a:ext cx="1979400" cy="1979400"/>
          </a:xfrm>
          <a:prstGeom prst="ellipse">
            <a:avLst/>
          </a:prstGeom>
          <a:noFill/>
          <a:ln cap="flat" cmpd="sng" w="228600">
            <a:solidFill>
              <a:schemeClr val="accent2"/>
            </a:solidFill>
            <a:prstDash val="solid"/>
            <a:round/>
            <a:headEnd len="sm" w="sm" type="none"/>
            <a:tailEnd len="sm" w="sm" type="none"/>
          </a:ln>
          <a:effectLst>
            <a:outerShdw blurRad="57150" rotWithShape="0" algn="bl" dir="5400000" dist="190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
          <p:cNvSpPr/>
          <p:nvPr/>
        </p:nvSpPr>
        <p:spPr>
          <a:xfrm>
            <a:off x="3688597" y="1839984"/>
            <a:ext cx="1726500" cy="1726500"/>
          </a:xfrm>
          <a:prstGeom prst="ellipse">
            <a:avLst/>
          </a:prstGeom>
          <a:noFill/>
          <a:ln cap="flat" cmpd="sng" w="228600">
            <a:solidFill>
              <a:schemeClr val="accent2"/>
            </a:solidFill>
            <a:prstDash val="solid"/>
            <a:round/>
            <a:headEnd len="sm" w="sm" type="none"/>
            <a:tailEnd len="sm" w="sm" type="none"/>
          </a:ln>
          <a:effectLst>
            <a:outerShdw blurRad="57150" rotWithShape="0" algn="bl" dir="5400000" dist="190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2"/>
          <p:cNvSpPr/>
          <p:nvPr/>
        </p:nvSpPr>
        <p:spPr>
          <a:xfrm rot="10800000">
            <a:off x="4254692" y="1374885"/>
            <a:ext cx="594300" cy="6705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2"/>
          <p:cNvSpPr/>
          <p:nvPr/>
        </p:nvSpPr>
        <p:spPr>
          <a:xfrm>
            <a:off x="4227578" y="3341988"/>
            <a:ext cx="648900" cy="7311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2"/>
          <p:cNvSpPr/>
          <p:nvPr/>
        </p:nvSpPr>
        <p:spPr>
          <a:xfrm rot="-5400000">
            <a:off x="5260477" y="2361384"/>
            <a:ext cx="605100" cy="6831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2"/>
          <p:cNvSpPr/>
          <p:nvPr/>
        </p:nvSpPr>
        <p:spPr>
          <a:xfrm flipH="1" rot="-5400000">
            <a:off x="3283363" y="2380150"/>
            <a:ext cx="573000" cy="6462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2" name="Google Shape;2052;p62"/>
          <p:cNvCxnSpPr/>
          <p:nvPr/>
        </p:nvCxnSpPr>
        <p:spPr>
          <a:xfrm>
            <a:off x="2250" y="3316075"/>
            <a:ext cx="4128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1000"/>
              </a:srgbClr>
            </a:outerShdw>
          </a:effectLst>
        </p:spPr>
      </p:cxnSp>
      <p:cxnSp>
        <p:nvCxnSpPr>
          <p:cNvPr id="2053" name="Google Shape;2053;p62"/>
          <p:cNvCxnSpPr/>
          <p:nvPr/>
        </p:nvCxnSpPr>
        <p:spPr>
          <a:xfrm>
            <a:off x="2250" y="1490725"/>
            <a:ext cx="4128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1000"/>
              </a:srgbClr>
            </a:outerShdw>
          </a:effectLst>
        </p:spPr>
      </p:cxnSp>
      <p:cxnSp>
        <p:nvCxnSpPr>
          <p:cNvPr id="2054" name="Google Shape;2054;p62"/>
          <p:cNvCxnSpPr/>
          <p:nvPr/>
        </p:nvCxnSpPr>
        <p:spPr>
          <a:xfrm>
            <a:off x="8731200" y="3325063"/>
            <a:ext cx="4128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11000"/>
              </a:srgbClr>
            </a:outerShdw>
          </a:effectLst>
        </p:spPr>
      </p:cxnSp>
      <p:sp>
        <p:nvSpPr>
          <p:cNvPr id="2055" name="Google Shape;2055;p62"/>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056" name="Google Shape;2056;p62"/>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057" name="Google Shape;2057;p62"/>
          <p:cNvSpPr txBox="1"/>
          <p:nvPr>
            <p:ph idx="2" type="title"/>
          </p:nvPr>
        </p:nvSpPr>
        <p:spPr>
          <a:xfrm>
            <a:off x="784375" y="1294125"/>
            <a:ext cx="2174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058" name="Google Shape;2058;p62"/>
          <p:cNvSpPr txBox="1"/>
          <p:nvPr>
            <p:ph idx="1" type="subTitle"/>
          </p:nvPr>
        </p:nvSpPr>
        <p:spPr>
          <a:xfrm>
            <a:off x="784375" y="1867475"/>
            <a:ext cx="20280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100"/>
              <a:buFont typeface="Assistant"/>
              <a:buNone/>
              <a:defRPr sz="1100">
                <a:latin typeface="Assistant"/>
                <a:ea typeface="Assistant"/>
                <a:cs typeface="Assistant"/>
                <a:sym typeface="Assistant"/>
              </a:defRPr>
            </a:lvl1pPr>
            <a:lvl2pPr lvl="1" rtl="0">
              <a:spcBef>
                <a:spcPts val="0"/>
              </a:spcBef>
              <a:spcAft>
                <a:spcPts val="0"/>
              </a:spcAft>
              <a:buSzPts val="1400"/>
              <a:buFont typeface="Assistant"/>
              <a:buNone/>
              <a:defRPr>
                <a:latin typeface="Assistant"/>
                <a:ea typeface="Assistant"/>
                <a:cs typeface="Assistant"/>
                <a:sym typeface="Assistant"/>
              </a:defRPr>
            </a:lvl2pPr>
            <a:lvl3pPr lvl="2" rtl="0">
              <a:spcBef>
                <a:spcPts val="0"/>
              </a:spcBef>
              <a:spcAft>
                <a:spcPts val="0"/>
              </a:spcAft>
              <a:buSzPts val="1400"/>
              <a:buFont typeface="Assistant"/>
              <a:buNone/>
              <a:defRPr>
                <a:latin typeface="Assistant"/>
                <a:ea typeface="Assistant"/>
                <a:cs typeface="Assistant"/>
                <a:sym typeface="Assistant"/>
              </a:defRPr>
            </a:lvl3pPr>
            <a:lvl4pPr lvl="3" rtl="0">
              <a:spcBef>
                <a:spcPts val="0"/>
              </a:spcBef>
              <a:spcAft>
                <a:spcPts val="0"/>
              </a:spcAft>
              <a:buSzPts val="1400"/>
              <a:buFont typeface="Assistant"/>
              <a:buNone/>
              <a:defRPr>
                <a:latin typeface="Assistant"/>
                <a:ea typeface="Assistant"/>
                <a:cs typeface="Assistant"/>
                <a:sym typeface="Assistant"/>
              </a:defRPr>
            </a:lvl4pPr>
            <a:lvl5pPr lvl="4" rtl="0">
              <a:spcBef>
                <a:spcPts val="0"/>
              </a:spcBef>
              <a:spcAft>
                <a:spcPts val="0"/>
              </a:spcAft>
              <a:buSzPts val="1400"/>
              <a:buFont typeface="Assistant"/>
              <a:buNone/>
              <a:defRPr>
                <a:latin typeface="Assistant"/>
                <a:ea typeface="Assistant"/>
                <a:cs typeface="Assistant"/>
                <a:sym typeface="Assistant"/>
              </a:defRPr>
            </a:lvl5pPr>
            <a:lvl6pPr lvl="5" rtl="0">
              <a:spcBef>
                <a:spcPts val="0"/>
              </a:spcBef>
              <a:spcAft>
                <a:spcPts val="0"/>
              </a:spcAft>
              <a:buSzPts val="1400"/>
              <a:buFont typeface="Assistant"/>
              <a:buNone/>
              <a:defRPr>
                <a:latin typeface="Assistant"/>
                <a:ea typeface="Assistant"/>
                <a:cs typeface="Assistant"/>
                <a:sym typeface="Assistant"/>
              </a:defRPr>
            </a:lvl6pPr>
            <a:lvl7pPr lvl="6" rtl="0">
              <a:spcBef>
                <a:spcPts val="0"/>
              </a:spcBef>
              <a:spcAft>
                <a:spcPts val="0"/>
              </a:spcAft>
              <a:buSzPts val="1400"/>
              <a:buFont typeface="Assistant"/>
              <a:buNone/>
              <a:defRPr>
                <a:latin typeface="Assistant"/>
                <a:ea typeface="Assistant"/>
                <a:cs typeface="Assistant"/>
                <a:sym typeface="Assistant"/>
              </a:defRPr>
            </a:lvl7pPr>
            <a:lvl8pPr lvl="7" rtl="0">
              <a:spcBef>
                <a:spcPts val="0"/>
              </a:spcBef>
              <a:spcAft>
                <a:spcPts val="0"/>
              </a:spcAft>
              <a:buSzPts val="1400"/>
              <a:buFont typeface="Assistant"/>
              <a:buNone/>
              <a:defRPr>
                <a:latin typeface="Assistant"/>
                <a:ea typeface="Assistant"/>
                <a:cs typeface="Assistant"/>
                <a:sym typeface="Assistant"/>
              </a:defRPr>
            </a:lvl8pPr>
            <a:lvl9pPr lvl="8" rtl="0">
              <a:spcBef>
                <a:spcPts val="0"/>
              </a:spcBef>
              <a:spcAft>
                <a:spcPts val="0"/>
              </a:spcAft>
              <a:buSzPts val="1400"/>
              <a:buFont typeface="Assistant"/>
              <a:buNone/>
              <a:defRPr>
                <a:latin typeface="Assistant"/>
                <a:ea typeface="Assistant"/>
                <a:cs typeface="Assistant"/>
                <a:sym typeface="Assistant"/>
              </a:defRPr>
            </a:lvl9pPr>
          </a:lstStyle>
          <a:p/>
        </p:txBody>
      </p:sp>
      <p:sp>
        <p:nvSpPr>
          <p:cNvPr id="2059" name="Google Shape;2059;p62"/>
          <p:cNvSpPr/>
          <p:nvPr/>
        </p:nvSpPr>
        <p:spPr>
          <a:xfrm>
            <a:off x="398325" y="1320313"/>
            <a:ext cx="340800" cy="34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D6100"/>
              </a:solidFill>
            </a:endParaRPr>
          </a:p>
        </p:txBody>
      </p:sp>
      <p:sp>
        <p:nvSpPr>
          <p:cNvPr id="2060" name="Google Shape;2060;p62"/>
          <p:cNvSpPr/>
          <p:nvPr/>
        </p:nvSpPr>
        <p:spPr>
          <a:xfrm>
            <a:off x="8412275" y="1320328"/>
            <a:ext cx="340800" cy="34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D6100"/>
              </a:solidFill>
            </a:endParaRPr>
          </a:p>
        </p:txBody>
      </p:sp>
      <p:sp>
        <p:nvSpPr>
          <p:cNvPr id="2061" name="Google Shape;2061;p62"/>
          <p:cNvSpPr txBox="1"/>
          <p:nvPr>
            <p:ph idx="3" type="title"/>
          </p:nvPr>
        </p:nvSpPr>
        <p:spPr>
          <a:xfrm>
            <a:off x="784363" y="3117250"/>
            <a:ext cx="2174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062" name="Google Shape;2062;p62"/>
          <p:cNvSpPr txBox="1"/>
          <p:nvPr>
            <p:ph idx="4" type="subTitle"/>
          </p:nvPr>
        </p:nvSpPr>
        <p:spPr>
          <a:xfrm>
            <a:off x="784363" y="3690600"/>
            <a:ext cx="2028000" cy="3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100"/>
              <a:buFont typeface="Assistant"/>
              <a:buNone/>
              <a:defRPr sz="1100">
                <a:latin typeface="Assistant"/>
                <a:ea typeface="Assistant"/>
                <a:cs typeface="Assistant"/>
                <a:sym typeface="Assistant"/>
              </a:defRPr>
            </a:lvl1pPr>
            <a:lvl2pPr lvl="1" rtl="0">
              <a:spcBef>
                <a:spcPts val="0"/>
              </a:spcBef>
              <a:spcAft>
                <a:spcPts val="0"/>
              </a:spcAft>
              <a:buSzPts val="1400"/>
              <a:buFont typeface="Assistant"/>
              <a:buNone/>
              <a:defRPr>
                <a:latin typeface="Assistant"/>
                <a:ea typeface="Assistant"/>
                <a:cs typeface="Assistant"/>
                <a:sym typeface="Assistant"/>
              </a:defRPr>
            </a:lvl2pPr>
            <a:lvl3pPr lvl="2" rtl="0">
              <a:spcBef>
                <a:spcPts val="0"/>
              </a:spcBef>
              <a:spcAft>
                <a:spcPts val="0"/>
              </a:spcAft>
              <a:buSzPts val="1400"/>
              <a:buFont typeface="Assistant"/>
              <a:buNone/>
              <a:defRPr>
                <a:latin typeface="Assistant"/>
                <a:ea typeface="Assistant"/>
                <a:cs typeface="Assistant"/>
                <a:sym typeface="Assistant"/>
              </a:defRPr>
            </a:lvl3pPr>
            <a:lvl4pPr lvl="3" rtl="0">
              <a:spcBef>
                <a:spcPts val="0"/>
              </a:spcBef>
              <a:spcAft>
                <a:spcPts val="0"/>
              </a:spcAft>
              <a:buSzPts val="1400"/>
              <a:buFont typeface="Assistant"/>
              <a:buNone/>
              <a:defRPr>
                <a:latin typeface="Assistant"/>
                <a:ea typeface="Assistant"/>
                <a:cs typeface="Assistant"/>
                <a:sym typeface="Assistant"/>
              </a:defRPr>
            </a:lvl4pPr>
            <a:lvl5pPr lvl="4" rtl="0">
              <a:spcBef>
                <a:spcPts val="0"/>
              </a:spcBef>
              <a:spcAft>
                <a:spcPts val="0"/>
              </a:spcAft>
              <a:buSzPts val="1400"/>
              <a:buFont typeface="Assistant"/>
              <a:buNone/>
              <a:defRPr>
                <a:latin typeface="Assistant"/>
                <a:ea typeface="Assistant"/>
                <a:cs typeface="Assistant"/>
                <a:sym typeface="Assistant"/>
              </a:defRPr>
            </a:lvl5pPr>
            <a:lvl6pPr lvl="5" rtl="0">
              <a:spcBef>
                <a:spcPts val="0"/>
              </a:spcBef>
              <a:spcAft>
                <a:spcPts val="0"/>
              </a:spcAft>
              <a:buSzPts val="1400"/>
              <a:buFont typeface="Assistant"/>
              <a:buNone/>
              <a:defRPr>
                <a:latin typeface="Assistant"/>
                <a:ea typeface="Assistant"/>
                <a:cs typeface="Assistant"/>
                <a:sym typeface="Assistant"/>
              </a:defRPr>
            </a:lvl6pPr>
            <a:lvl7pPr lvl="6" rtl="0">
              <a:spcBef>
                <a:spcPts val="0"/>
              </a:spcBef>
              <a:spcAft>
                <a:spcPts val="0"/>
              </a:spcAft>
              <a:buSzPts val="1400"/>
              <a:buFont typeface="Assistant"/>
              <a:buNone/>
              <a:defRPr>
                <a:latin typeface="Assistant"/>
                <a:ea typeface="Assistant"/>
                <a:cs typeface="Assistant"/>
                <a:sym typeface="Assistant"/>
              </a:defRPr>
            </a:lvl7pPr>
            <a:lvl8pPr lvl="7" rtl="0">
              <a:spcBef>
                <a:spcPts val="0"/>
              </a:spcBef>
              <a:spcAft>
                <a:spcPts val="0"/>
              </a:spcAft>
              <a:buSzPts val="1400"/>
              <a:buFont typeface="Assistant"/>
              <a:buNone/>
              <a:defRPr>
                <a:latin typeface="Assistant"/>
                <a:ea typeface="Assistant"/>
                <a:cs typeface="Assistant"/>
                <a:sym typeface="Assistant"/>
              </a:defRPr>
            </a:lvl8pPr>
            <a:lvl9pPr lvl="8" rtl="0">
              <a:spcBef>
                <a:spcPts val="0"/>
              </a:spcBef>
              <a:spcAft>
                <a:spcPts val="0"/>
              </a:spcAft>
              <a:buSzPts val="1400"/>
              <a:buFont typeface="Assistant"/>
              <a:buNone/>
              <a:defRPr>
                <a:latin typeface="Assistant"/>
                <a:ea typeface="Assistant"/>
                <a:cs typeface="Assistant"/>
                <a:sym typeface="Assistant"/>
              </a:defRPr>
            </a:lvl9pPr>
          </a:lstStyle>
          <a:p/>
        </p:txBody>
      </p:sp>
      <p:sp>
        <p:nvSpPr>
          <p:cNvPr id="2063" name="Google Shape;2063;p62"/>
          <p:cNvSpPr txBox="1"/>
          <p:nvPr>
            <p:ph idx="5" type="title"/>
          </p:nvPr>
        </p:nvSpPr>
        <p:spPr>
          <a:xfrm>
            <a:off x="6130063" y="1294113"/>
            <a:ext cx="2174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400"/>
              <a:buNone/>
              <a:defRPr>
                <a:solidFill>
                  <a:schemeClr val="accent2"/>
                </a:solidFill>
              </a:defRPr>
            </a:lvl2pPr>
            <a:lvl3pPr lvl="2" rtl="0" algn="r">
              <a:spcBef>
                <a:spcPts val="0"/>
              </a:spcBef>
              <a:spcAft>
                <a:spcPts val="0"/>
              </a:spcAft>
              <a:buClr>
                <a:schemeClr val="accent2"/>
              </a:buClr>
              <a:buSzPts val="1400"/>
              <a:buNone/>
              <a:defRPr>
                <a:solidFill>
                  <a:schemeClr val="accent2"/>
                </a:solidFill>
              </a:defRPr>
            </a:lvl3pPr>
            <a:lvl4pPr lvl="3" rtl="0" algn="r">
              <a:spcBef>
                <a:spcPts val="0"/>
              </a:spcBef>
              <a:spcAft>
                <a:spcPts val="0"/>
              </a:spcAft>
              <a:buClr>
                <a:schemeClr val="accent2"/>
              </a:buClr>
              <a:buSzPts val="1400"/>
              <a:buNone/>
              <a:defRPr>
                <a:solidFill>
                  <a:schemeClr val="accent2"/>
                </a:solidFill>
              </a:defRPr>
            </a:lvl4pPr>
            <a:lvl5pPr lvl="4" rtl="0" algn="r">
              <a:spcBef>
                <a:spcPts val="0"/>
              </a:spcBef>
              <a:spcAft>
                <a:spcPts val="0"/>
              </a:spcAft>
              <a:buClr>
                <a:schemeClr val="accent2"/>
              </a:buClr>
              <a:buSzPts val="1400"/>
              <a:buNone/>
              <a:defRPr>
                <a:solidFill>
                  <a:schemeClr val="accent2"/>
                </a:solidFill>
              </a:defRPr>
            </a:lvl5pPr>
            <a:lvl6pPr lvl="5" rtl="0" algn="r">
              <a:spcBef>
                <a:spcPts val="0"/>
              </a:spcBef>
              <a:spcAft>
                <a:spcPts val="0"/>
              </a:spcAft>
              <a:buClr>
                <a:schemeClr val="accent2"/>
              </a:buClr>
              <a:buSzPts val="1400"/>
              <a:buNone/>
              <a:defRPr>
                <a:solidFill>
                  <a:schemeClr val="accent2"/>
                </a:solidFill>
              </a:defRPr>
            </a:lvl6pPr>
            <a:lvl7pPr lvl="6" rtl="0" algn="r">
              <a:spcBef>
                <a:spcPts val="0"/>
              </a:spcBef>
              <a:spcAft>
                <a:spcPts val="0"/>
              </a:spcAft>
              <a:buClr>
                <a:schemeClr val="accent2"/>
              </a:buClr>
              <a:buSzPts val="1400"/>
              <a:buNone/>
              <a:defRPr>
                <a:solidFill>
                  <a:schemeClr val="accent2"/>
                </a:solidFill>
              </a:defRPr>
            </a:lvl7pPr>
            <a:lvl8pPr lvl="7" rtl="0" algn="r">
              <a:spcBef>
                <a:spcPts val="0"/>
              </a:spcBef>
              <a:spcAft>
                <a:spcPts val="0"/>
              </a:spcAft>
              <a:buClr>
                <a:schemeClr val="accent2"/>
              </a:buClr>
              <a:buSzPts val="1400"/>
              <a:buNone/>
              <a:defRPr>
                <a:solidFill>
                  <a:schemeClr val="accent2"/>
                </a:solidFill>
              </a:defRPr>
            </a:lvl8pPr>
            <a:lvl9pPr lvl="8" rtl="0" algn="r">
              <a:spcBef>
                <a:spcPts val="0"/>
              </a:spcBef>
              <a:spcAft>
                <a:spcPts val="0"/>
              </a:spcAft>
              <a:buClr>
                <a:schemeClr val="accent2"/>
              </a:buClr>
              <a:buSzPts val="1400"/>
              <a:buNone/>
              <a:defRPr>
                <a:solidFill>
                  <a:schemeClr val="accent2"/>
                </a:solidFill>
              </a:defRPr>
            </a:lvl9pPr>
          </a:lstStyle>
          <a:p/>
        </p:txBody>
      </p:sp>
      <p:sp>
        <p:nvSpPr>
          <p:cNvPr id="2064" name="Google Shape;2064;p62"/>
          <p:cNvSpPr txBox="1"/>
          <p:nvPr>
            <p:ph idx="6" type="subTitle"/>
          </p:nvPr>
        </p:nvSpPr>
        <p:spPr>
          <a:xfrm>
            <a:off x="6276438" y="1867463"/>
            <a:ext cx="2028000" cy="340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1100"/>
              <a:buFont typeface="Assistant"/>
              <a:buNone/>
              <a:defRPr sz="1100">
                <a:latin typeface="Assistant"/>
                <a:ea typeface="Assistant"/>
                <a:cs typeface="Assistant"/>
                <a:sym typeface="Assistant"/>
              </a:defRPr>
            </a:lvl1pPr>
            <a:lvl2pPr lvl="1" rtl="0" algn="r">
              <a:spcBef>
                <a:spcPts val="0"/>
              </a:spcBef>
              <a:spcAft>
                <a:spcPts val="0"/>
              </a:spcAft>
              <a:buSzPts val="1400"/>
              <a:buFont typeface="Assistant"/>
              <a:buNone/>
              <a:defRPr>
                <a:latin typeface="Assistant"/>
                <a:ea typeface="Assistant"/>
                <a:cs typeface="Assistant"/>
                <a:sym typeface="Assistant"/>
              </a:defRPr>
            </a:lvl2pPr>
            <a:lvl3pPr lvl="2" rtl="0" algn="r">
              <a:spcBef>
                <a:spcPts val="0"/>
              </a:spcBef>
              <a:spcAft>
                <a:spcPts val="0"/>
              </a:spcAft>
              <a:buSzPts val="1400"/>
              <a:buFont typeface="Assistant"/>
              <a:buNone/>
              <a:defRPr>
                <a:latin typeface="Assistant"/>
                <a:ea typeface="Assistant"/>
                <a:cs typeface="Assistant"/>
                <a:sym typeface="Assistant"/>
              </a:defRPr>
            </a:lvl3pPr>
            <a:lvl4pPr lvl="3" rtl="0" algn="r">
              <a:spcBef>
                <a:spcPts val="0"/>
              </a:spcBef>
              <a:spcAft>
                <a:spcPts val="0"/>
              </a:spcAft>
              <a:buSzPts val="1400"/>
              <a:buFont typeface="Assistant"/>
              <a:buNone/>
              <a:defRPr>
                <a:latin typeface="Assistant"/>
                <a:ea typeface="Assistant"/>
                <a:cs typeface="Assistant"/>
                <a:sym typeface="Assistant"/>
              </a:defRPr>
            </a:lvl4pPr>
            <a:lvl5pPr lvl="4" rtl="0" algn="r">
              <a:spcBef>
                <a:spcPts val="0"/>
              </a:spcBef>
              <a:spcAft>
                <a:spcPts val="0"/>
              </a:spcAft>
              <a:buSzPts val="1400"/>
              <a:buFont typeface="Assistant"/>
              <a:buNone/>
              <a:defRPr>
                <a:latin typeface="Assistant"/>
                <a:ea typeface="Assistant"/>
                <a:cs typeface="Assistant"/>
                <a:sym typeface="Assistant"/>
              </a:defRPr>
            </a:lvl5pPr>
            <a:lvl6pPr lvl="5" rtl="0" algn="r">
              <a:spcBef>
                <a:spcPts val="0"/>
              </a:spcBef>
              <a:spcAft>
                <a:spcPts val="0"/>
              </a:spcAft>
              <a:buSzPts val="1400"/>
              <a:buFont typeface="Assistant"/>
              <a:buNone/>
              <a:defRPr>
                <a:latin typeface="Assistant"/>
                <a:ea typeface="Assistant"/>
                <a:cs typeface="Assistant"/>
                <a:sym typeface="Assistant"/>
              </a:defRPr>
            </a:lvl6pPr>
            <a:lvl7pPr lvl="6" rtl="0" algn="r">
              <a:spcBef>
                <a:spcPts val="0"/>
              </a:spcBef>
              <a:spcAft>
                <a:spcPts val="0"/>
              </a:spcAft>
              <a:buSzPts val="1400"/>
              <a:buFont typeface="Assistant"/>
              <a:buNone/>
              <a:defRPr>
                <a:latin typeface="Assistant"/>
                <a:ea typeface="Assistant"/>
                <a:cs typeface="Assistant"/>
                <a:sym typeface="Assistant"/>
              </a:defRPr>
            </a:lvl7pPr>
            <a:lvl8pPr lvl="7" rtl="0" algn="r">
              <a:spcBef>
                <a:spcPts val="0"/>
              </a:spcBef>
              <a:spcAft>
                <a:spcPts val="0"/>
              </a:spcAft>
              <a:buSzPts val="1400"/>
              <a:buFont typeface="Assistant"/>
              <a:buNone/>
              <a:defRPr>
                <a:latin typeface="Assistant"/>
                <a:ea typeface="Assistant"/>
                <a:cs typeface="Assistant"/>
                <a:sym typeface="Assistant"/>
              </a:defRPr>
            </a:lvl8pPr>
            <a:lvl9pPr lvl="8" rtl="0" algn="r">
              <a:spcBef>
                <a:spcPts val="0"/>
              </a:spcBef>
              <a:spcAft>
                <a:spcPts val="0"/>
              </a:spcAft>
              <a:buSzPts val="1400"/>
              <a:buFont typeface="Assistant"/>
              <a:buNone/>
              <a:defRPr>
                <a:latin typeface="Assistant"/>
                <a:ea typeface="Assistant"/>
                <a:cs typeface="Assistant"/>
                <a:sym typeface="Assistant"/>
              </a:defRPr>
            </a:lvl9pPr>
          </a:lstStyle>
          <a:p/>
        </p:txBody>
      </p:sp>
      <p:sp>
        <p:nvSpPr>
          <p:cNvPr id="2065" name="Google Shape;2065;p62"/>
          <p:cNvSpPr txBox="1"/>
          <p:nvPr>
            <p:ph idx="7" type="title"/>
          </p:nvPr>
        </p:nvSpPr>
        <p:spPr>
          <a:xfrm>
            <a:off x="6130050" y="3117238"/>
            <a:ext cx="2174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400"/>
              <a:buFont typeface="Assistant"/>
              <a:buNone/>
              <a:defRPr b="1">
                <a:solidFill>
                  <a:schemeClr val="accent2"/>
                </a:solidFill>
                <a:latin typeface="Assistant"/>
                <a:ea typeface="Assistant"/>
                <a:cs typeface="Assistant"/>
                <a:sym typeface="Assistant"/>
              </a:defRPr>
            </a:lvl1pPr>
            <a:lvl2pPr lvl="1" rtl="0" algn="r">
              <a:spcBef>
                <a:spcPts val="0"/>
              </a:spcBef>
              <a:spcAft>
                <a:spcPts val="0"/>
              </a:spcAft>
              <a:buClr>
                <a:schemeClr val="accent2"/>
              </a:buClr>
              <a:buSzPts val="1400"/>
              <a:buNone/>
              <a:defRPr>
                <a:solidFill>
                  <a:schemeClr val="accent2"/>
                </a:solidFill>
              </a:defRPr>
            </a:lvl2pPr>
            <a:lvl3pPr lvl="2" rtl="0" algn="r">
              <a:spcBef>
                <a:spcPts val="0"/>
              </a:spcBef>
              <a:spcAft>
                <a:spcPts val="0"/>
              </a:spcAft>
              <a:buClr>
                <a:schemeClr val="accent2"/>
              </a:buClr>
              <a:buSzPts val="1400"/>
              <a:buNone/>
              <a:defRPr>
                <a:solidFill>
                  <a:schemeClr val="accent2"/>
                </a:solidFill>
              </a:defRPr>
            </a:lvl3pPr>
            <a:lvl4pPr lvl="3" rtl="0" algn="r">
              <a:spcBef>
                <a:spcPts val="0"/>
              </a:spcBef>
              <a:spcAft>
                <a:spcPts val="0"/>
              </a:spcAft>
              <a:buClr>
                <a:schemeClr val="accent2"/>
              </a:buClr>
              <a:buSzPts val="1400"/>
              <a:buNone/>
              <a:defRPr>
                <a:solidFill>
                  <a:schemeClr val="accent2"/>
                </a:solidFill>
              </a:defRPr>
            </a:lvl4pPr>
            <a:lvl5pPr lvl="4" rtl="0" algn="r">
              <a:spcBef>
                <a:spcPts val="0"/>
              </a:spcBef>
              <a:spcAft>
                <a:spcPts val="0"/>
              </a:spcAft>
              <a:buClr>
                <a:schemeClr val="accent2"/>
              </a:buClr>
              <a:buSzPts val="1400"/>
              <a:buNone/>
              <a:defRPr>
                <a:solidFill>
                  <a:schemeClr val="accent2"/>
                </a:solidFill>
              </a:defRPr>
            </a:lvl5pPr>
            <a:lvl6pPr lvl="5" rtl="0" algn="r">
              <a:spcBef>
                <a:spcPts val="0"/>
              </a:spcBef>
              <a:spcAft>
                <a:spcPts val="0"/>
              </a:spcAft>
              <a:buClr>
                <a:schemeClr val="accent2"/>
              </a:buClr>
              <a:buSzPts val="1400"/>
              <a:buNone/>
              <a:defRPr>
                <a:solidFill>
                  <a:schemeClr val="accent2"/>
                </a:solidFill>
              </a:defRPr>
            </a:lvl6pPr>
            <a:lvl7pPr lvl="6" rtl="0" algn="r">
              <a:spcBef>
                <a:spcPts val="0"/>
              </a:spcBef>
              <a:spcAft>
                <a:spcPts val="0"/>
              </a:spcAft>
              <a:buClr>
                <a:schemeClr val="accent2"/>
              </a:buClr>
              <a:buSzPts val="1400"/>
              <a:buNone/>
              <a:defRPr>
                <a:solidFill>
                  <a:schemeClr val="accent2"/>
                </a:solidFill>
              </a:defRPr>
            </a:lvl7pPr>
            <a:lvl8pPr lvl="7" rtl="0" algn="r">
              <a:spcBef>
                <a:spcPts val="0"/>
              </a:spcBef>
              <a:spcAft>
                <a:spcPts val="0"/>
              </a:spcAft>
              <a:buClr>
                <a:schemeClr val="accent2"/>
              </a:buClr>
              <a:buSzPts val="1400"/>
              <a:buNone/>
              <a:defRPr>
                <a:solidFill>
                  <a:schemeClr val="accent2"/>
                </a:solidFill>
              </a:defRPr>
            </a:lvl8pPr>
            <a:lvl9pPr lvl="8" rtl="0" algn="r">
              <a:spcBef>
                <a:spcPts val="0"/>
              </a:spcBef>
              <a:spcAft>
                <a:spcPts val="0"/>
              </a:spcAft>
              <a:buClr>
                <a:schemeClr val="accent2"/>
              </a:buClr>
              <a:buSzPts val="1400"/>
              <a:buNone/>
              <a:defRPr>
                <a:solidFill>
                  <a:schemeClr val="accent2"/>
                </a:solidFill>
              </a:defRPr>
            </a:lvl9pPr>
          </a:lstStyle>
          <a:p/>
        </p:txBody>
      </p:sp>
      <p:sp>
        <p:nvSpPr>
          <p:cNvPr id="2066" name="Google Shape;2066;p62"/>
          <p:cNvSpPr txBox="1"/>
          <p:nvPr>
            <p:ph idx="8" type="subTitle"/>
          </p:nvPr>
        </p:nvSpPr>
        <p:spPr>
          <a:xfrm>
            <a:off x="6276425" y="3690588"/>
            <a:ext cx="2028000" cy="340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1100"/>
              <a:buFont typeface="Assistant"/>
              <a:buNone/>
              <a:defRPr sz="1100">
                <a:latin typeface="Assistant"/>
                <a:ea typeface="Assistant"/>
                <a:cs typeface="Assistant"/>
                <a:sym typeface="Assistant"/>
              </a:defRPr>
            </a:lvl1pPr>
            <a:lvl2pPr lvl="1" rtl="0" algn="r">
              <a:spcBef>
                <a:spcPts val="0"/>
              </a:spcBef>
              <a:spcAft>
                <a:spcPts val="0"/>
              </a:spcAft>
              <a:buSzPts val="1400"/>
              <a:buFont typeface="Assistant"/>
              <a:buNone/>
              <a:defRPr>
                <a:latin typeface="Assistant"/>
                <a:ea typeface="Assistant"/>
                <a:cs typeface="Assistant"/>
                <a:sym typeface="Assistant"/>
              </a:defRPr>
            </a:lvl2pPr>
            <a:lvl3pPr lvl="2" rtl="0" algn="r">
              <a:spcBef>
                <a:spcPts val="0"/>
              </a:spcBef>
              <a:spcAft>
                <a:spcPts val="0"/>
              </a:spcAft>
              <a:buSzPts val="1400"/>
              <a:buFont typeface="Assistant"/>
              <a:buNone/>
              <a:defRPr>
                <a:latin typeface="Assistant"/>
                <a:ea typeface="Assistant"/>
                <a:cs typeface="Assistant"/>
                <a:sym typeface="Assistant"/>
              </a:defRPr>
            </a:lvl3pPr>
            <a:lvl4pPr lvl="3" rtl="0" algn="r">
              <a:spcBef>
                <a:spcPts val="0"/>
              </a:spcBef>
              <a:spcAft>
                <a:spcPts val="0"/>
              </a:spcAft>
              <a:buSzPts val="1400"/>
              <a:buFont typeface="Assistant"/>
              <a:buNone/>
              <a:defRPr>
                <a:latin typeface="Assistant"/>
                <a:ea typeface="Assistant"/>
                <a:cs typeface="Assistant"/>
                <a:sym typeface="Assistant"/>
              </a:defRPr>
            </a:lvl4pPr>
            <a:lvl5pPr lvl="4" rtl="0" algn="r">
              <a:spcBef>
                <a:spcPts val="0"/>
              </a:spcBef>
              <a:spcAft>
                <a:spcPts val="0"/>
              </a:spcAft>
              <a:buSzPts val="1400"/>
              <a:buFont typeface="Assistant"/>
              <a:buNone/>
              <a:defRPr>
                <a:latin typeface="Assistant"/>
                <a:ea typeface="Assistant"/>
                <a:cs typeface="Assistant"/>
                <a:sym typeface="Assistant"/>
              </a:defRPr>
            </a:lvl5pPr>
            <a:lvl6pPr lvl="5" rtl="0" algn="r">
              <a:spcBef>
                <a:spcPts val="0"/>
              </a:spcBef>
              <a:spcAft>
                <a:spcPts val="0"/>
              </a:spcAft>
              <a:buSzPts val="1400"/>
              <a:buFont typeface="Assistant"/>
              <a:buNone/>
              <a:defRPr>
                <a:latin typeface="Assistant"/>
                <a:ea typeface="Assistant"/>
                <a:cs typeface="Assistant"/>
                <a:sym typeface="Assistant"/>
              </a:defRPr>
            </a:lvl6pPr>
            <a:lvl7pPr lvl="6" rtl="0" algn="r">
              <a:spcBef>
                <a:spcPts val="0"/>
              </a:spcBef>
              <a:spcAft>
                <a:spcPts val="0"/>
              </a:spcAft>
              <a:buSzPts val="1400"/>
              <a:buFont typeface="Assistant"/>
              <a:buNone/>
              <a:defRPr>
                <a:latin typeface="Assistant"/>
                <a:ea typeface="Assistant"/>
                <a:cs typeface="Assistant"/>
                <a:sym typeface="Assistant"/>
              </a:defRPr>
            </a:lvl7pPr>
            <a:lvl8pPr lvl="7" rtl="0" algn="r">
              <a:spcBef>
                <a:spcPts val="0"/>
              </a:spcBef>
              <a:spcAft>
                <a:spcPts val="0"/>
              </a:spcAft>
              <a:buSzPts val="1400"/>
              <a:buFont typeface="Assistant"/>
              <a:buNone/>
              <a:defRPr>
                <a:latin typeface="Assistant"/>
                <a:ea typeface="Assistant"/>
                <a:cs typeface="Assistant"/>
                <a:sym typeface="Assistant"/>
              </a:defRPr>
            </a:lvl8pPr>
            <a:lvl9pPr lvl="8" rtl="0" algn="r">
              <a:spcBef>
                <a:spcPts val="0"/>
              </a:spcBef>
              <a:spcAft>
                <a:spcPts val="0"/>
              </a:spcAft>
              <a:buSzPts val="1400"/>
              <a:buFont typeface="Assistant"/>
              <a:buNone/>
              <a:defRPr>
                <a:latin typeface="Assistant"/>
                <a:ea typeface="Assistant"/>
                <a:cs typeface="Assistant"/>
                <a:sym typeface="Assistant"/>
              </a:defRPr>
            </a:lvl9pPr>
          </a:lstStyle>
          <a:p/>
        </p:txBody>
      </p:sp>
      <p:sp>
        <p:nvSpPr>
          <p:cNvPr id="2067" name="Google Shape;2067;p62"/>
          <p:cNvSpPr txBox="1"/>
          <p:nvPr>
            <p:ph idx="9"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8" name="Google Shape;2068;p62"/>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 5">
  <p:cSld name="TITLE_AND_BODY_1_3_2_9_2_1_1_1">
    <p:bg>
      <p:bgPr>
        <a:solidFill>
          <a:schemeClr val="lt1"/>
        </a:solidFill>
      </p:bgPr>
    </p:bg>
    <p:spTree>
      <p:nvGrpSpPr>
        <p:cNvPr id="2069" name="Shape 2069"/>
        <p:cNvGrpSpPr/>
        <p:nvPr/>
      </p:nvGrpSpPr>
      <p:grpSpPr>
        <a:xfrm>
          <a:off x="0" y="0"/>
          <a:ext cx="0" cy="0"/>
          <a:chOff x="0" y="0"/>
          <a:chExt cx="0" cy="0"/>
        </a:xfrm>
      </p:grpSpPr>
      <p:sp>
        <p:nvSpPr>
          <p:cNvPr id="2070" name="Google Shape;2070;p63"/>
          <p:cNvSpPr txBox="1"/>
          <p:nvPr>
            <p:ph idx="1" type="body"/>
          </p:nvPr>
        </p:nvSpPr>
        <p:spPr>
          <a:xfrm flipH="1" rot="-6424977">
            <a:off x="2352117" y="3298608"/>
            <a:ext cx="1149935" cy="347036"/>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dk1"/>
              </a:buClr>
              <a:buSzPts val="900"/>
              <a:buFont typeface="Assistant"/>
              <a:buChar char="●"/>
              <a:defRPr b="1" sz="900">
                <a:solidFill>
                  <a:schemeClr val="dk1"/>
                </a:solidFill>
                <a:latin typeface="Assistant"/>
                <a:ea typeface="Assistant"/>
                <a:cs typeface="Assistant"/>
                <a:sym typeface="Assistant"/>
              </a:defRPr>
            </a:lvl1pPr>
            <a:lvl2pPr indent="-285750" lvl="1" marL="914400" rtl="0">
              <a:spcBef>
                <a:spcPts val="0"/>
              </a:spcBef>
              <a:spcAft>
                <a:spcPts val="0"/>
              </a:spcAft>
              <a:buClr>
                <a:schemeClr val="dk1"/>
              </a:buClr>
              <a:buSzPts val="900"/>
              <a:buFont typeface="Assistant"/>
              <a:buChar char="○"/>
              <a:defRPr b="1" sz="900">
                <a:solidFill>
                  <a:schemeClr val="dk1"/>
                </a:solidFill>
                <a:latin typeface="Assistant"/>
                <a:ea typeface="Assistant"/>
                <a:cs typeface="Assistant"/>
                <a:sym typeface="Assistant"/>
              </a:defRPr>
            </a:lvl2pPr>
            <a:lvl3pPr indent="-285750" lvl="2" marL="1371600" rtl="0">
              <a:spcBef>
                <a:spcPts val="0"/>
              </a:spcBef>
              <a:spcAft>
                <a:spcPts val="0"/>
              </a:spcAft>
              <a:buClr>
                <a:schemeClr val="dk1"/>
              </a:buClr>
              <a:buSzPts val="900"/>
              <a:buFont typeface="Assistant"/>
              <a:buChar char="■"/>
              <a:defRPr b="1" sz="900">
                <a:solidFill>
                  <a:schemeClr val="dk1"/>
                </a:solidFill>
                <a:latin typeface="Assistant"/>
                <a:ea typeface="Assistant"/>
                <a:cs typeface="Assistant"/>
                <a:sym typeface="Assistant"/>
              </a:defRPr>
            </a:lvl3pPr>
            <a:lvl4pPr indent="-285750" lvl="3" marL="1828800" rtl="0">
              <a:spcBef>
                <a:spcPts val="0"/>
              </a:spcBef>
              <a:spcAft>
                <a:spcPts val="0"/>
              </a:spcAft>
              <a:buClr>
                <a:schemeClr val="dk1"/>
              </a:buClr>
              <a:buSzPts val="900"/>
              <a:buFont typeface="Assistant"/>
              <a:buChar char="●"/>
              <a:defRPr b="1" sz="900">
                <a:solidFill>
                  <a:schemeClr val="dk1"/>
                </a:solidFill>
                <a:latin typeface="Assistant"/>
                <a:ea typeface="Assistant"/>
                <a:cs typeface="Assistant"/>
                <a:sym typeface="Assistant"/>
              </a:defRPr>
            </a:lvl4pPr>
            <a:lvl5pPr indent="-285750" lvl="4" marL="2286000" rtl="0">
              <a:spcBef>
                <a:spcPts val="0"/>
              </a:spcBef>
              <a:spcAft>
                <a:spcPts val="0"/>
              </a:spcAft>
              <a:buClr>
                <a:schemeClr val="dk1"/>
              </a:buClr>
              <a:buSzPts val="900"/>
              <a:buFont typeface="Assistant"/>
              <a:buChar char="○"/>
              <a:defRPr b="1" sz="900">
                <a:solidFill>
                  <a:schemeClr val="dk1"/>
                </a:solidFill>
                <a:latin typeface="Assistant"/>
                <a:ea typeface="Assistant"/>
                <a:cs typeface="Assistant"/>
                <a:sym typeface="Assistant"/>
              </a:defRPr>
            </a:lvl5pPr>
            <a:lvl6pPr indent="-285750" lvl="5" marL="2743200" rtl="0">
              <a:spcBef>
                <a:spcPts val="0"/>
              </a:spcBef>
              <a:spcAft>
                <a:spcPts val="0"/>
              </a:spcAft>
              <a:buClr>
                <a:schemeClr val="dk1"/>
              </a:buClr>
              <a:buSzPts val="900"/>
              <a:buFont typeface="Assistant"/>
              <a:buChar char="■"/>
              <a:defRPr b="1" sz="900">
                <a:solidFill>
                  <a:schemeClr val="dk1"/>
                </a:solidFill>
                <a:latin typeface="Assistant"/>
                <a:ea typeface="Assistant"/>
                <a:cs typeface="Assistant"/>
                <a:sym typeface="Assistant"/>
              </a:defRPr>
            </a:lvl6pPr>
            <a:lvl7pPr indent="-285750" lvl="6" marL="3200400" rtl="0">
              <a:spcBef>
                <a:spcPts val="0"/>
              </a:spcBef>
              <a:spcAft>
                <a:spcPts val="0"/>
              </a:spcAft>
              <a:buClr>
                <a:schemeClr val="dk1"/>
              </a:buClr>
              <a:buSzPts val="900"/>
              <a:buFont typeface="Assistant"/>
              <a:buChar char="●"/>
              <a:defRPr b="1" sz="900">
                <a:solidFill>
                  <a:schemeClr val="dk1"/>
                </a:solidFill>
                <a:latin typeface="Assistant"/>
                <a:ea typeface="Assistant"/>
                <a:cs typeface="Assistant"/>
                <a:sym typeface="Assistant"/>
              </a:defRPr>
            </a:lvl7pPr>
            <a:lvl8pPr indent="-285750" lvl="7" marL="3657600" rtl="0">
              <a:spcBef>
                <a:spcPts val="0"/>
              </a:spcBef>
              <a:spcAft>
                <a:spcPts val="0"/>
              </a:spcAft>
              <a:buClr>
                <a:schemeClr val="dk1"/>
              </a:buClr>
              <a:buSzPts val="900"/>
              <a:buFont typeface="Assistant"/>
              <a:buChar char="○"/>
              <a:defRPr b="1" sz="900">
                <a:solidFill>
                  <a:schemeClr val="dk1"/>
                </a:solidFill>
                <a:latin typeface="Assistant"/>
                <a:ea typeface="Assistant"/>
                <a:cs typeface="Assistant"/>
                <a:sym typeface="Assistant"/>
              </a:defRPr>
            </a:lvl8pPr>
            <a:lvl9pPr indent="-285750" lvl="8" marL="4114800" rtl="0">
              <a:spcBef>
                <a:spcPts val="0"/>
              </a:spcBef>
              <a:spcAft>
                <a:spcPts val="0"/>
              </a:spcAft>
              <a:buClr>
                <a:schemeClr val="dk1"/>
              </a:buClr>
              <a:buSzPts val="900"/>
              <a:buFont typeface="Assistant"/>
              <a:buChar char="■"/>
              <a:defRPr b="1" sz="900">
                <a:solidFill>
                  <a:schemeClr val="dk1"/>
                </a:solidFill>
                <a:latin typeface="Assistant"/>
                <a:ea typeface="Assistant"/>
                <a:cs typeface="Assistant"/>
                <a:sym typeface="Assistant"/>
              </a:defRPr>
            </a:lvl9pPr>
          </a:lstStyle>
          <a:p/>
        </p:txBody>
      </p:sp>
      <p:sp>
        <p:nvSpPr>
          <p:cNvPr id="2071" name="Google Shape;2071;p63"/>
          <p:cNvSpPr txBox="1"/>
          <p:nvPr>
            <p:ph idx="2" type="body"/>
          </p:nvPr>
        </p:nvSpPr>
        <p:spPr>
          <a:xfrm flipH="1" rot="2142060">
            <a:off x="5036091" y="1307377"/>
            <a:ext cx="1150019" cy="346931"/>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1pPr>
            <a:lvl2pPr indent="-285750" lvl="1" marL="9144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2pPr>
            <a:lvl3pPr indent="-285750" lvl="2" marL="13716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3pPr>
            <a:lvl4pPr indent="-285750" lvl="3" marL="18288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4pPr>
            <a:lvl5pPr indent="-285750" lvl="4" marL="22860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5pPr>
            <a:lvl6pPr indent="-285750" lvl="5" marL="27432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6pPr>
            <a:lvl7pPr indent="-285750" lvl="6" marL="32004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7pPr>
            <a:lvl8pPr indent="-285750" lvl="7" marL="36576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8pPr>
            <a:lvl9pPr indent="-285750" lvl="8" marL="4114800" rtl="0">
              <a:spcBef>
                <a:spcPts val="0"/>
              </a:spcBef>
              <a:spcAft>
                <a:spcPts val="0"/>
              </a:spcAft>
              <a:buClr>
                <a:schemeClr val="accent2"/>
              </a:buClr>
              <a:buSzPts val="900"/>
              <a:buFont typeface="Assistant"/>
              <a:buChar char="■"/>
              <a:defRPr b="1" sz="900">
                <a:solidFill>
                  <a:schemeClr val="accent2"/>
                </a:solidFill>
                <a:latin typeface="Assistant"/>
                <a:ea typeface="Assistant"/>
                <a:cs typeface="Assistant"/>
                <a:sym typeface="Assistant"/>
              </a:defRPr>
            </a:lvl9pPr>
          </a:lstStyle>
          <a:p/>
        </p:txBody>
      </p:sp>
      <p:sp>
        <p:nvSpPr>
          <p:cNvPr id="2072" name="Google Shape;2072;p63"/>
          <p:cNvSpPr txBox="1"/>
          <p:nvPr>
            <p:ph idx="3" type="body"/>
          </p:nvPr>
        </p:nvSpPr>
        <p:spPr>
          <a:xfrm rot="6424977">
            <a:off x="5677767" y="3191908"/>
            <a:ext cx="1149935" cy="347036"/>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1pPr>
            <a:lvl2pPr indent="-285750" lvl="1" marL="9144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2pPr>
            <a:lvl3pPr indent="-285750" lvl="2" marL="13716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3pPr>
            <a:lvl4pPr indent="-285750" lvl="3" marL="18288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4pPr>
            <a:lvl5pPr indent="-285750" lvl="4" marL="22860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5pPr>
            <a:lvl6pPr indent="-285750" lvl="5" marL="27432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6pPr>
            <a:lvl7pPr indent="-285750" lvl="6" marL="32004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7pPr>
            <a:lvl8pPr indent="-285750" lvl="7" marL="36576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8pPr>
            <a:lvl9pPr indent="-285750" lvl="8" marL="4114800" rtl="0">
              <a:spcBef>
                <a:spcPts val="0"/>
              </a:spcBef>
              <a:spcAft>
                <a:spcPts val="0"/>
              </a:spcAft>
              <a:buClr>
                <a:srgbClr val="85939C"/>
              </a:buClr>
              <a:buSzPts val="900"/>
              <a:buFont typeface="Assistant"/>
              <a:buChar char="■"/>
              <a:defRPr b="1" sz="900">
                <a:solidFill>
                  <a:srgbClr val="85939C"/>
                </a:solidFill>
                <a:latin typeface="Assistant"/>
                <a:ea typeface="Assistant"/>
                <a:cs typeface="Assistant"/>
                <a:sym typeface="Assistant"/>
              </a:defRPr>
            </a:lvl9pPr>
          </a:lstStyle>
          <a:p/>
        </p:txBody>
      </p:sp>
      <p:sp>
        <p:nvSpPr>
          <p:cNvPr id="2073" name="Google Shape;2073;p63"/>
          <p:cNvSpPr txBox="1"/>
          <p:nvPr>
            <p:ph idx="4" type="body"/>
          </p:nvPr>
        </p:nvSpPr>
        <p:spPr>
          <a:xfrm rot="2227">
            <a:off x="963725" y="1709675"/>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74" name="Google Shape;2074;p63"/>
          <p:cNvSpPr txBox="1"/>
          <p:nvPr>
            <p:ph idx="5" type="body"/>
          </p:nvPr>
        </p:nvSpPr>
        <p:spPr>
          <a:xfrm rot="2227">
            <a:off x="1203275" y="3432850"/>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75" name="Google Shape;2075;p63"/>
          <p:cNvSpPr txBox="1"/>
          <p:nvPr>
            <p:ph idx="6" type="body"/>
          </p:nvPr>
        </p:nvSpPr>
        <p:spPr>
          <a:xfrm rot="2227">
            <a:off x="6285690" y="1027412"/>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76" name="Google Shape;2076;p63"/>
          <p:cNvSpPr txBox="1"/>
          <p:nvPr>
            <p:ph idx="7" type="body"/>
          </p:nvPr>
        </p:nvSpPr>
        <p:spPr>
          <a:xfrm rot="-2142060">
            <a:off x="2961066" y="1307377"/>
            <a:ext cx="1150019" cy="346931"/>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rgbClr val="ACD7E6"/>
              </a:buClr>
              <a:buSzPts val="900"/>
              <a:buFont typeface="Assistant"/>
              <a:buChar char="●"/>
              <a:defRPr b="1" sz="900">
                <a:solidFill>
                  <a:srgbClr val="ACD7E6"/>
                </a:solidFill>
                <a:latin typeface="Assistant"/>
                <a:ea typeface="Assistant"/>
                <a:cs typeface="Assistant"/>
                <a:sym typeface="Assistant"/>
              </a:defRPr>
            </a:lvl1pPr>
            <a:lvl2pPr indent="-285750" lvl="1" marL="914400" rtl="0">
              <a:spcBef>
                <a:spcPts val="0"/>
              </a:spcBef>
              <a:spcAft>
                <a:spcPts val="0"/>
              </a:spcAft>
              <a:buClr>
                <a:srgbClr val="ACD7E6"/>
              </a:buClr>
              <a:buSzPts val="900"/>
              <a:buFont typeface="Assistant"/>
              <a:buChar char="○"/>
              <a:defRPr b="1" sz="900">
                <a:solidFill>
                  <a:srgbClr val="ACD7E6"/>
                </a:solidFill>
                <a:latin typeface="Assistant"/>
                <a:ea typeface="Assistant"/>
                <a:cs typeface="Assistant"/>
                <a:sym typeface="Assistant"/>
              </a:defRPr>
            </a:lvl2pPr>
            <a:lvl3pPr indent="-285750" lvl="2" marL="1371600" rtl="0">
              <a:spcBef>
                <a:spcPts val="0"/>
              </a:spcBef>
              <a:spcAft>
                <a:spcPts val="0"/>
              </a:spcAft>
              <a:buClr>
                <a:srgbClr val="ACD7E6"/>
              </a:buClr>
              <a:buSzPts val="900"/>
              <a:buFont typeface="Assistant"/>
              <a:buChar char="■"/>
              <a:defRPr b="1" sz="900">
                <a:solidFill>
                  <a:srgbClr val="ACD7E6"/>
                </a:solidFill>
                <a:latin typeface="Assistant"/>
                <a:ea typeface="Assistant"/>
                <a:cs typeface="Assistant"/>
                <a:sym typeface="Assistant"/>
              </a:defRPr>
            </a:lvl3pPr>
            <a:lvl4pPr indent="-285750" lvl="3" marL="1828800" rtl="0">
              <a:spcBef>
                <a:spcPts val="0"/>
              </a:spcBef>
              <a:spcAft>
                <a:spcPts val="0"/>
              </a:spcAft>
              <a:buClr>
                <a:srgbClr val="ACD7E6"/>
              </a:buClr>
              <a:buSzPts val="900"/>
              <a:buFont typeface="Assistant"/>
              <a:buChar char="●"/>
              <a:defRPr b="1" sz="900">
                <a:solidFill>
                  <a:srgbClr val="ACD7E6"/>
                </a:solidFill>
                <a:latin typeface="Assistant"/>
                <a:ea typeface="Assistant"/>
                <a:cs typeface="Assistant"/>
                <a:sym typeface="Assistant"/>
              </a:defRPr>
            </a:lvl4pPr>
            <a:lvl5pPr indent="-285750" lvl="4" marL="2286000" rtl="0">
              <a:spcBef>
                <a:spcPts val="0"/>
              </a:spcBef>
              <a:spcAft>
                <a:spcPts val="0"/>
              </a:spcAft>
              <a:buClr>
                <a:srgbClr val="ACD7E6"/>
              </a:buClr>
              <a:buSzPts val="900"/>
              <a:buFont typeface="Assistant"/>
              <a:buChar char="○"/>
              <a:defRPr b="1" sz="900">
                <a:solidFill>
                  <a:srgbClr val="ACD7E6"/>
                </a:solidFill>
                <a:latin typeface="Assistant"/>
                <a:ea typeface="Assistant"/>
                <a:cs typeface="Assistant"/>
                <a:sym typeface="Assistant"/>
              </a:defRPr>
            </a:lvl5pPr>
            <a:lvl6pPr indent="-285750" lvl="5" marL="2743200" rtl="0">
              <a:spcBef>
                <a:spcPts val="0"/>
              </a:spcBef>
              <a:spcAft>
                <a:spcPts val="0"/>
              </a:spcAft>
              <a:buClr>
                <a:srgbClr val="ACD7E6"/>
              </a:buClr>
              <a:buSzPts val="900"/>
              <a:buFont typeface="Assistant"/>
              <a:buChar char="■"/>
              <a:defRPr b="1" sz="900">
                <a:solidFill>
                  <a:srgbClr val="ACD7E6"/>
                </a:solidFill>
                <a:latin typeface="Assistant"/>
                <a:ea typeface="Assistant"/>
                <a:cs typeface="Assistant"/>
                <a:sym typeface="Assistant"/>
              </a:defRPr>
            </a:lvl6pPr>
            <a:lvl7pPr indent="-285750" lvl="6" marL="3200400" rtl="0">
              <a:spcBef>
                <a:spcPts val="0"/>
              </a:spcBef>
              <a:spcAft>
                <a:spcPts val="0"/>
              </a:spcAft>
              <a:buClr>
                <a:srgbClr val="ACD7E6"/>
              </a:buClr>
              <a:buSzPts val="900"/>
              <a:buFont typeface="Assistant"/>
              <a:buChar char="●"/>
              <a:defRPr b="1" sz="900">
                <a:solidFill>
                  <a:srgbClr val="ACD7E6"/>
                </a:solidFill>
                <a:latin typeface="Assistant"/>
                <a:ea typeface="Assistant"/>
                <a:cs typeface="Assistant"/>
                <a:sym typeface="Assistant"/>
              </a:defRPr>
            </a:lvl7pPr>
            <a:lvl8pPr indent="-285750" lvl="7" marL="3657600" rtl="0">
              <a:spcBef>
                <a:spcPts val="0"/>
              </a:spcBef>
              <a:spcAft>
                <a:spcPts val="0"/>
              </a:spcAft>
              <a:buClr>
                <a:srgbClr val="ACD7E6"/>
              </a:buClr>
              <a:buSzPts val="900"/>
              <a:buFont typeface="Assistant"/>
              <a:buChar char="○"/>
              <a:defRPr b="1" sz="900">
                <a:solidFill>
                  <a:srgbClr val="ACD7E6"/>
                </a:solidFill>
                <a:latin typeface="Assistant"/>
                <a:ea typeface="Assistant"/>
                <a:cs typeface="Assistant"/>
                <a:sym typeface="Assistant"/>
              </a:defRPr>
            </a:lvl8pPr>
            <a:lvl9pPr indent="-285750" lvl="8" marL="4114800" rtl="0">
              <a:spcBef>
                <a:spcPts val="0"/>
              </a:spcBef>
              <a:spcAft>
                <a:spcPts val="0"/>
              </a:spcAft>
              <a:buClr>
                <a:srgbClr val="ACD7E6"/>
              </a:buClr>
              <a:buSzPts val="900"/>
              <a:buFont typeface="Assistant"/>
              <a:buChar char="■"/>
              <a:defRPr b="1" sz="900">
                <a:solidFill>
                  <a:srgbClr val="ACD7E6"/>
                </a:solidFill>
                <a:latin typeface="Assistant"/>
                <a:ea typeface="Assistant"/>
                <a:cs typeface="Assistant"/>
                <a:sym typeface="Assistant"/>
              </a:defRPr>
            </a:lvl9pPr>
          </a:lstStyle>
          <a:p/>
        </p:txBody>
      </p:sp>
      <p:sp>
        <p:nvSpPr>
          <p:cNvPr id="2077" name="Google Shape;2077;p63"/>
          <p:cNvSpPr txBox="1"/>
          <p:nvPr>
            <p:ph idx="8" type="body"/>
          </p:nvPr>
        </p:nvSpPr>
        <p:spPr>
          <a:xfrm rot="2227">
            <a:off x="6827225" y="2361812"/>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78" name="Google Shape;2078;p63"/>
          <p:cNvSpPr txBox="1"/>
          <p:nvPr>
            <p:ph type="title"/>
          </p:nvPr>
        </p:nvSpPr>
        <p:spPr>
          <a:xfrm>
            <a:off x="6480400" y="3606250"/>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1pPr>
            <a:lvl2pPr lvl="1"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2pPr>
            <a:lvl3pPr lvl="2"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3pPr>
            <a:lvl4pPr lvl="3"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4pPr>
            <a:lvl5pPr lvl="4"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5pPr>
            <a:lvl6pPr lvl="5"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6pPr>
            <a:lvl7pPr lvl="6"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7pPr>
            <a:lvl8pPr lvl="7"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8pPr>
            <a:lvl9pPr lvl="8" rtl="0">
              <a:spcBef>
                <a:spcPts val="0"/>
              </a:spcBef>
              <a:spcAft>
                <a:spcPts val="0"/>
              </a:spcAft>
              <a:buClr>
                <a:srgbClr val="25A6E0"/>
              </a:buClr>
              <a:buSzPts val="1300"/>
              <a:buFont typeface="Assistant"/>
              <a:buNone/>
              <a:defRPr b="1" sz="1300">
                <a:solidFill>
                  <a:srgbClr val="25A6E0"/>
                </a:solidFill>
                <a:latin typeface="Assistant"/>
                <a:ea typeface="Assistant"/>
                <a:cs typeface="Assistant"/>
                <a:sym typeface="Assistant"/>
              </a:defRPr>
            </a:lvl9pPr>
          </a:lstStyle>
          <a:p/>
        </p:txBody>
      </p:sp>
      <p:sp>
        <p:nvSpPr>
          <p:cNvPr id="2079" name="Google Shape;2079;p63"/>
          <p:cNvSpPr txBox="1"/>
          <p:nvPr>
            <p:ph idx="9" type="title"/>
          </p:nvPr>
        </p:nvSpPr>
        <p:spPr>
          <a:xfrm>
            <a:off x="963725" y="1324813"/>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ACD7E6"/>
              </a:buClr>
              <a:buSzPts val="1300"/>
              <a:buFont typeface="Assistant"/>
              <a:buNone/>
              <a:defRPr b="1" sz="1300">
                <a:solidFill>
                  <a:srgbClr val="ACD7E6"/>
                </a:solidFill>
                <a:latin typeface="Assistant"/>
                <a:ea typeface="Assistant"/>
                <a:cs typeface="Assistant"/>
                <a:sym typeface="Assistant"/>
              </a:defRPr>
            </a:lvl1pPr>
            <a:lvl2pPr lvl="1" rtl="0">
              <a:spcBef>
                <a:spcPts val="0"/>
              </a:spcBef>
              <a:spcAft>
                <a:spcPts val="0"/>
              </a:spcAft>
              <a:buClr>
                <a:srgbClr val="ACD7E6"/>
              </a:buClr>
              <a:buSzPts val="1300"/>
              <a:buFont typeface="Assistant"/>
              <a:buNone/>
              <a:defRPr b="1" sz="1300">
                <a:solidFill>
                  <a:srgbClr val="ACD7E6"/>
                </a:solidFill>
                <a:latin typeface="Assistant"/>
                <a:ea typeface="Assistant"/>
                <a:cs typeface="Assistant"/>
                <a:sym typeface="Assistant"/>
              </a:defRPr>
            </a:lvl2pPr>
            <a:lvl3pPr lvl="2" rtl="0">
              <a:spcBef>
                <a:spcPts val="0"/>
              </a:spcBef>
              <a:spcAft>
                <a:spcPts val="0"/>
              </a:spcAft>
              <a:buClr>
                <a:srgbClr val="ACD7E6"/>
              </a:buClr>
              <a:buSzPts val="1300"/>
              <a:buFont typeface="Assistant"/>
              <a:buNone/>
              <a:defRPr b="1" sz="1300">
                <a:solidFill>
                  <a:srgbClr val="ACD7E6"/>
                </a:solidFill>
                <a:latin typeface="Assistant"/>
                <a:ea typeface="Assistant"/>
                <a:cs typeface="Assistant"/>
                <a:sym typeface="Assistant"/>
              </a:defRPr>
            </a:lvl3pPr>
            <a:lvl4pPr lvl="3" rtl="0">
              <a:spcBef>
                <a:spcPts val="0"/>
              </a:spcBef>
              <a:spcAft>
                <a:spcPts val="0"/>
              </a:spcAft>
              <a:buClr>
                <a:srgbClr val="ACD7E6"/>
              </a:buClr>
              <a:buSzPts val="1300"/>
              <a:buFont typeface="Assistant"/>
              <a:buNone/>
              <a:defRPr b="1" sz="1300">
                <a:solidFill>
                  <a:srgbClr val="ACD7E6"/>
                </a:solidFill>
                <a:latin typeface="Assistant"/>
                <a:ea typeface="Assistant"/>
                <a:cs typeface="Assistant"/>
                <a:sym typeface="Assistant"/>
              </a:defRPr>
            </a:lvl4pPr>
            <a:lvl5pPr lvl="4" rtl="0">
              <a:spcBef>
                <a:spcPts val="0"/>
              </a:spcBef>
              <a:spcAft>
                <a:spcPts val="0"/>
              </a:spcAft>
              <a:buClr>
                <a:srgbClr val="ACD7E6"/>
              </a:buClr>
              <a:buSzPts val="1300"/>
              <a:buFont typeface="Assistant"/>
              <a:buNone/>
              <a:defRPr b="1" sz="1300">
                <a:solidFill>
                  <a:srgbClr val="ACD7E6"/>
                </a:solidFill>
                <a:latin typeface="Assistant"/>
                <a:ea typeface="Assistant"/>
                <a:cs typeface="Assistant"/>
                <a:sym typeface="Assistant"/>
              </a:defRPr>
            </a:lvl5pPr>
            <a:lvl6pPr lvl="5" rtl="0">
              <a:spcBef>
                <a:spcPts val="0"/>
              </a:spcBef>
              <a:spcAft>
                <a:spcPts val="0"/>
              </a:spcAft>
              <a:buClr>
                <a:srgbClr val="ACD7E6"/>
              </a:buClr>
              <a:buSzPts val="1300"/>
              <a:buFont typeface="Assistant"/>
              <a:buNone/>
              <a:defRPr b="1" sz="1300">
                <a:solidFill>
                  <a:srgbClr val="ACD7E6"/>
                </a:solidFill>
                <a:latin typeface="Assistant"/>
                <a:ea typeface="Assistant"/>
                <a:cs typeface="Assistant"/>
                <a:sym typeface="Assistant"/>
              </a:defRPr>
            </a:lvl6pPr>
            <a:lvl7pPr lvl="6" rtl="0">
              <a:spcBef>
                <a:spcPts val="0"/>
              </a:spcBef>
              <a:spcAft>
                <a:spcPts val="0"/>
              </a:spcAft>
              <a:buClr>
                <a:srgbClr val="ACD7E6"/>
              </a:buClr>
              <a:buSzPts val="1300"/>
              <a:buFont typeface="Assistant"/>
              <a:buNone/>
              <a:defRPr b="1" sz="1300">
                <a:solidFill>
                  <a:srgbClr val="ACD7E6"/>
                </a:solidFill>
                <a:latin typeface="Assistant"/>
                <a:ea typeface="Assistant"/>
                <a:cs typeface="Assistant"/>
                <a:sym typeface="Assistant"/>
              </a:defRPr>
            </a:lvl7pPr>
            <a:lvl8pPr lvl="7" rtl="0">
              <a:spcBef>
                <a:spcPts val="0"/>
              </a:spcBef>
              <a:spcAft>
                <a:spcPts val="0"/>
              </a:spcAft>
              <a:buClr>
                <a:srgbClr val="ACD7E6"/>
              </a:buClr>
              <a:buSzPts val="1300"/>
              <a:buFont typeface="Assistant"/>
              <a:buNone/>
              <a:defRPr b="1" sz="1300">
                <a:solidFill>
                  <a:srgbClr val="ACD7E6"/>
                </a:solidFill>
                <a:latin typeface="Assistant"/>
                <a:ea typeface="Assistant"/>
                <a:cs typeface="Assistant"/>
                <a:sym typeface="Assistant"/>
              </a:defRPr>
            </a:lvl8pPr>
            <a:lvl9pPr lvl="8" rtl="0">
              <a:spcBef>
                <a:spcPts val="0"/>
              </a:spcBef>
              <a:spcAft>
                <a:spcPts val="0"/>
              </a:spcAft>
              <a:buClr>
                <a:srgbClr val="ACD7E6"/>
              </a:buClr>
              <a:buSzPts val="1300"/>
              <a:buFont typeface="Assistant"/>
              <a:buNone/>
              <a:defRPr b="1" sz="1300">
                <a:solidFill>
                  <a:srgbClr val="ACD7E6"/>
                </a:solidFill>
                <a:latin typeface="Assistant"/>
                <a:ea typeface="Assistant"/>
                <a:cs typeface="Assistant"/>
                <a:sym typeface="Assistant"/>
              </a:defRPr>
            </a:lvl9pPr>
          </a:lstStyle>
          <a:p/>
        </p:txBody>
      </p:sp>
      <p:sp>
        <p:nvSpPr>
          <p:cNvPr id="2080" name="Google Shape;2080;p63"/>
          <p:cNvSpPr txBox="1"/>
          <p:nvPr>
            <p:ph idx="13" type="title"/>
          </p:nvPr>
        </p:nvSpPr>
        <p:spPr>
          <a:xfrm>
            <a:off x="1203275" y="3054638"/>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300"/>
              <a:buFont typeface="Assistant"/>
              <a:buNone/>
              <a:defRPr b="1" sz="1300">
                <a:solidFill>
                  <a:schemeClr val="dk1"/>
                </a:solidFill>
                <a:latin typeface="Assistant"/>
                <a:ea typeface="Assistant"/>
                <a:cs typeface="Assistant"/>
                <a:sym typeface="Assistant"/>
              </a:defRPr>
            </a:lvl1pPr>
            <a:lvl2pPr lvl="1"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2pPr>
            <a:lvl3pPr lvl="2"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3pPr>
            <a:lvl4pPr lvl="3"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4pPr>
            <a:lvl5pPr lvl="4"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5pPr>
            <a:lvl6pPr lvl="5"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6pPr>
            <a:lvl7pPr lvl="6"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7pPr>
            <a:lvl8pPr lvl="7"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8pPr>
            <a:lvl9pPr lvl="8" rtl="0">
              <a:spcBef>
                <a:spcPts val="0"/>
              </a:spcBef>
              <a:spcAft>
                <a:spcPts val="0"/>
              </a:spcAft>
              <a:buClr>
                <a:schemeClr val="accent3"/>
              </a:buClr>
              <a:buSzPts val="1300"/>
              <a:buFont typeface="Assistant"/>
              <a:buNone/>
              <a:defRPr b="1" sz="1300">
                <a:solidFill>
                  <a:schemeClr val="accent3"/>
                </a:solidFill>
                <a:latin typeface="Assistant"/>
                <a:ea typeface="Assistant"/>
                <a:cs typeface="Assistant"/>
                <a:sym typeface="Assistant"/>
              </a:defRPr>
            </a:lvl9pPr>
          </a:lstStyle>
          <a:p/>
        </p:txBody>
      </p:sp>
      <p:sp>
        <p:nvSpPr>
          <p:cNvPr id="2081" name="Google Shape;2081;p63"/>
          <p:cNvSpPr txBox="1"/>
          <p:nvPr>
            <p:ph idx="14" type="body"/>
          </p:nvPr>
        </p:nvSpPr>
        <p:spPr>
          <a:xfrm rot="2691">
            <a:off x="4015017" y="4369581"/>
            <a:ext cx="1149900" cy="3471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1pPr>
            <a:lvl2pPr indent="-285750" lvl="1" marL="9144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2pPr>
            <a:lvl3pPr indent="-285750" lvl="2" marL="13716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3pPr>
            <a:lvl4pPr indent="-285750" lvl="3" marL="18288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4pPr>
            <a:lvl5pPr indent="-285750" lvl="4" marL="22860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5pPr>
            <a:lvl6pPr indent="-285750" lvl="5" marL="27432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6pPr>
            <a:lvl7pPr indent="-285750" lvl="6" marL="32004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7pPr>
            <a:lvl8pPr indent="-285750" lvl="7" marL="36576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8pPr>
            <a:lvl9pPr indent="-285750" lvl="8" marL="4114800" rtl="0">
              <a:spcBef>
                <a:spcPts val="0"/>
              </a:spcBef>
              <a:spcAft>
                <a:spcPts val="0"/>
              </a:spcAft>
              <a:buClr>
                <a:schemeClr val="accent3"/>
              </a:buClr>
              <a:buSzPts val="900"/>
              <a:buFont typeface="Assistant"/>
              <a:buChar char="■"/>
              <a:defRPr b="1" sz="900">
                <a:solidFill>
                  <a:schemeClr val="accent3"/>
                </a:solidFill>
                <a:latin typeface="Assistant"/>
                <a:ea typeface="Assistant"/>
                <a:cs typeface="Assistant"/>
                <a:sym typeface="Assistant"/>
              </a:defRPr>
            </a:lvl9pPr>
          </a:lstStyle>
          <a:p/>
        </p:txBody>
      </p:sp>
      <p:sp>
        <p:nvSpPr>
          <p:cNvPr id="2082" name="Google Shape;2082;p63"/>
          <p:cNvSpPr txBox="1"/>
          <p:nvPr>
            <p:ph idx="15" type="title"/>
          </p:nvPr>
        </p:nvSpPr>
        <p:spPr>
          <a:xfrm>
            <a:off x="6285690" y="650350"/>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300"/>
              <a:buFont typeface="Assistant"/>
              <a:buNone/>
              <a:defRPr b="1" sz="1300">
                <a:solidFill>
                  <a:schemeClr val="accent2"/>
                </a:solidFill>
                <a:latin typeface="Assistant"/>
                <a:ea typeface="Assistant"/>
                <a:cs typeface="Assistant"/>
                <a:sym typeface="Assistant"/>
              </a:defRPr>
            </a:lvl9pPr>
          </a:lstStyle>
          <a:p/>
        </p:txBody>
      </p:sp>
      <p:sp>
        <p:nvSpPr>
          <p:cNvPr id="2083" name="Google Shape;2083;p63"/>
          <p:cNvSpPr txBox="1"/>
          <p:nvPr>
            <p:ph idx="16" type="title"/>
          </p:nvPr>
        </p:nvSpPr>
        <p:spPr>
          <a:xfrm>
            <a:off x="6827225" y="1979538"/>
            <a:ext cx="1389000" cy="3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85939C"/>
              </a:buClr>
              <a:buSzPts val="1300"/>
              <a:buFont typeface="Assistant"/>
              <a:buNone/>
              <a:defRPr b="1" sz="1300">
                <a:solidFill>
                  <a:srgbClr val="85939C"/>
                </a:solidFill>
                <a:latin typeface="Assistant"/>
                <a:ea typeface="Assistant"/>
                <a:cs typeface="Assistant"/>
                <a:sym typeface="Assistant"/>
              </a:defRPr>
            </a:lvl1pPr>
            <a:lvl2pPr lvl="1"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2pPr>
            <a:lvl3pPr lvl="2"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3pPr>
            <a:lvl4pPr lvl="3"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4pPr>
            <a:lvl5pPr lvl="4"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5pPr>
            <a:lvl6pPr lvl="5"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6pPr>
            <a:lvl7pPr lvl="6"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7pPr>
            <a:lvl8pPr lvl="7"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8pPr>
            <a:lvl9pPr lvl="8" rtl="0">
              <a:spcBef>
                <a:spcPts val="0"/>
              </a:spcBef>
              <a:spcAft>
                <a:spcPts val="0"/>
              </a:spcAft>
              <a:buClr>
                <a:srgbClr val="0097A7"/>
              </a:buClr>
              <a:buSzPts val="1300"/>
              <a:buFont typeface="Assistant"/>
              <a:buNone/>
              <a:defRPr b="1" sz="1300">
                <a:solidFill>
                  <a:srgbClr val="0097A7"/>
                </a:solidFill>
                <a:latin typeface="Assistant"/>
                <a:ea typeface="Assistant"/>
                <a:cs typeface="Assistant"/>
                <a:sym typeface="Assistant"/>
              </a:defRPr>
            </a:lvl9pPr>
          </a:lstStyle>
          <a:p/>
        </p:txBody>
      </p:sp>
      <p:sp>
        <p:nvSpPr>
          <p:cNvPr id="2084" name="Google Shape;2084;p63"/>
          <p:cNvSpPr/>
          <p:nvPr/>
        </p:nvSpPr>
        <p:spPr>
          <a:xfrm>
            <a:off x="3261880" y="1441363"/>
            <a:ext cx="2656200" cy="2524500"/>
          </a:xfrm>
          <a:prstGeom prst="pentagon">
            <a:avLst>
              <a:gd fmla="val 105146" name="hf"/>
              <a:gd fmla="val 110557"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3"/>
          <p:cNvSpPr txBox="1"/>
          <p:nvPr>
            <p:ph idx="17"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086" name="Google Shape;2086;p63"/>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087" name="Google Shape;2087;p6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088" name="Google Shape;2088;p63"/>
          <p:cNvSpPr/>
          <p:nvPr/>
        </p:nvSpPr>
        <p:spPr>
          <a:xfrm>
            <a:off x="3261880" y="1441363"/>
            <a:ext cx="2656200" cy="2524500"/>
          </a:xfrm>
          <a:prstGeom prst="pentagon">
            <a:avLst>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9" name="Google Shape;2089;p63"/>
          <p:cNvGrpSpPr/>
          <p:nvPr/>
        </p:nvGrpSpPr>
        <p:grpSpPr>
          <a:xfrm>
            <a:off x="5667989" y="2096880"/>
            <a:ext cx="617707" cy="1821383"/>
            <a:chOff x="5576108" y="2016725"/>
            <a:chExt cx="565200" cy="1666560"/>
          </a:xfrm>
        </p:grpSpPr>
        <p:sp>
          <p:nvSpPr>
            <p:cNvPr id="2090" name="Google Shape;2090;p63"/>
            <p:cNvSpPr/>
            <p:nvPr/>
          </p:nvSpPr>
          <p:spPr>
            <a:xfrm>
              <a:off x="5576108" y="2016725"/>
              <a:ext cx="565200" cy="565500"/>
            </a:xfrm>
            <a:prstGeom prst="ellipse">
              <a:avLst/>
            </a:prstGeom>
            <a:solidFill>
              <a:srgbClr val="85939C"/>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02</a:t>
              </a:r>
              <a:endParaRPr b="1">
                <a:solidFill>
                  <a:schemeClr val="lt1"/>
                </a:solidFill>
                <a:latin typeface="Assistant"/>
                <a:ea typeface="Assistant"/>
                <a:cs typeface="Assistant"/>
                <a:sym typeface="Assistant"/>
              </a:endParaRPr>
            </a:p>
          </p:txBody>
        </p:sp>
        <p:sp>
          <p:nvSpPr>
            <p:cNvPr id="2091" name="Google Shape;2091;p63"/>
            <p:cNvSpPr/>
            <p:nvPr/>
          </p:nvSpPr>
          <p:spPr>
            <a:xfrm rot="6479001">
              <a:off x="5275897" y="3050667"/>
              <a:ext cx="1119386" cy="152834"/>
            </a:xfrm>
            <a:prstGeom prst="rightArrow">
              <a:avLst>
                <a:gd fmla="val 25514" name="adj1"/>
                <a:gd fmla="val 64322" name="adj2"/>
              </a:avLst>
            </a:prstGeom>
            <a:solidFill>
              <a:srgbClr val="8593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grpSp>
      <p:grpSp>
        <p:nvGrpSpPr>
          <p:cNvPr id="2092" name="Google Shape;2092;p63"/>
          <p:cNvGrpSpPr/>
          <p:nvPr/>
        </p:nvGrpSpPr>
        <p:grpSpPr>
          <a:xfrm>
            <a:off x="3958638" y="3665301"/>
            <a:ext cx="1761947" cy="693313"/>
            <a:chOff x="4012057" y="3451825"/>
            <a:chExt cx="1612175" cy="634379"/>
          </a:xfrm>
        </p:grpSpPr>
        <p:sp>
          <p:nvSpPr>
            <p:cNvPr id="2093" name="Google Shape;2093;p63"/>
            <p:cNvSpPr/>
            <p:nvPr/>
          </p:nvSpPr>
          <p:spPr>
            <a:xfrm>
              <a:off x="5059033" y="3451825"/>
              <a:ext cx="565200" cy="565500"/>
            </a:xfrm>
            <a:prstGeom prst="ellipse">
              <a:avLst/>
            </a:prstGeom>
            <a:solidFill>
              <a:schemeClr val="accent3"/>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03</a:t>
              </a:r>
              <a:endParaRPr b="1">
                <a:solidFill>
                  <a:schemeClr val="lt1"/>
                </a:solidFill>
                <a:latin typeface="Assistant"/>
                <a:ea typeface="Assistant"/>
                <a:cs typeface="Assistant"/>
                <a:sym typeface="Assistant"/>
              </a:endParaRPr>
            </a:p>
          </p:txBody>
        </p:sp>
        <p:sp>
          <p:nvSpPr>
            <p:cNvPr id="2094" name="Google Shape;2094;p63"/>
            <p:cNvSpPr/>
            <p:nvPr/>
          </p:nvSpPr>
          <p:spPr>
            <a:xfrm rot="10799079">
              <a:off x="4012507" y="3933353"/>
              <a:ext cx="1119600" cy="152703"/>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grpSp>
      <p:grpSp>
        <p:nvGrpSpPr>
          <p:cNvPr id="2095" name="Google Shape;2095;p63"/>
          <p:cNvGrpSpPr/>
          <p:nvPr/>
        </p:nvGrpSpPr>
        <p:grpSpPr>
          <a:xfrm>
            <a:off x="2928963" y="2734338"/>
            <a:ext cx="1132982" cy="1548998"/>
            <a:chOff x="3069908" y="2599997"/>
            <a:chExt cx="1036675" cy="1417328"/>
          </a:xfrm>
        </p:grpSpPr>
        <p:sp>
          <p:nvSpPr>
            <p:cNvPr id="2096" name="Google Shape;2096;p63"/>
            <p:cNvSpPr/>
            <p:nvPr/>
          </p:nvSpPr>
          <p:spPr>
            <a:xfrm>
              <a:off x="3541383" y="3451825"/>
              <a:ext cx="565200" cy="565500"/>
            </a:xfrm>
            <a:prstGeom prst="ellipse">
              <a:avLst/>
            </a:prstGeom>
            <a:solidFill>
              <a:schemeClr val="dk1"/>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04</a:t>
              </a:r>
              <a:endParaRPr b="1">
                <a:solidFill>
                  <a:schemeClr val="lt1"/>
                </a:solidFill>
                <a:latin typeface="Assistant"/>
                <a:ea typeface="Assistant"/>
                <a:cs typeface="Assistant"/>
                <a:sym typeface="Assistant"/>
              </a:endParaRPr>
            </a:p>
          </p:txBody>
        </p:sp>
        <p:sp>
          <p:nvSpPr>
            <p:cNvPr id="2097" name="Google Shape;2097;p63"/>
            <p:cNvSpPr/>
            <p:nvPr/>
          </p:nvSpPr>
          <p:spPr>
            <a:xfrm rot="-6478717">
              <a:off x="2755922" y="3079191"/>
              <a:ext cx="1119672" cy="153413"/>
            </a:xfrm>
            <a:prstGeom prst="rightArrow">
              <a:avLst>
                <a:gd fmla="val 25514" name="adj1"/>
                <a:gd fmla="val 64322"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grpSp>
      <p:grpSp>
        <p:nvGrpSpPr>
          <p:cNvPr id="2098" name="Google Shape;2098;p63"/>
          <p:cNvGrpSpPr/>
          <p:nvPr/>
        </p:nvGrpSpPr>
        <p:grpSpPr>
          <a:xfrm>
            <a:off x="2882105" y="1252848"/>
            <a:ext cx="1389051" cy="1462066"/>
            <a:chOff x="3027033" y="1244439"/>
            <a:chExt cx="1270977" cy="1337786"/>
          </a:xfrm>
        </p:grpSpPr>
        <p:sp>
          <p:nvSpPr>
            <p:cNvPr id="2099" name="Google Shape;2099;p63"/>
            <p:cNvSpPr/>
            <p:nvPr/>
          </p:nvSpPr>
          <p:spPr>
            <a:xfrm>
              <a:off x="3027033" y="2016725"/>
              <a:ext cx="565200" cy="565500"/>
            </a:xfrm>
            <a:prstGeom prst="ellipse">
              <a:avLst/>
            </a:prstGeom>
            <a:solidFill>
              <a:srgbClr val="CCECF8"/>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05</a:t>
              </a:r>
              <a:endParaRPr b="1">
                <a:solidFill>
                  <a:schemeClr val="lt1"/>
                </a:solidFill>
                <a:latin typeface="Assistant"/>
                <a:ea typeface="Assistant"/>
                <a:cs typeface="Assistant"/>
                <a:sym typeface="Assistant"/>
              </a:endParaRPr>
            </a:p>
          </p:txBody>
        </p:sp>
        <p:sp>
          <p:nvSpPr>
            <p:cNvPr id="2100" name="Google Shape;2100;p63"/>
            <p:cNvSpPr/>
            <p:nvPr/>
          </p:nvSpPr>
          <p:spPr>
            <a:xfrm rot="-2159137">
              <a:off x="3240473" y="1559002"/>
              <a:ext cx="1119673" cy="153273"/>
            </a:xfrm>
            <a:prstGeom prst="rightArrow">
              <a:avLst>
                <a:gd fmla="val 25514" name="adj1"/>
                <a:gd fmla="val 64322" name="adj2"/>
              </a:avLst>
            </a:prstGeom>
            <a:solidFill>
              <a:srgbClr val="CC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grpSp>
      <p:sp>
        <p:nvSpPr>
          <p:cNvPr id="2101" name="Google Shape;2101;p63"/>
          <p:cNvSpPr txBox="1"/>
          <p:nvPr>
            <p:ph idx="18" type="title"/>
          </p:nvPr>
        </p:nvSpPr>
        <p:spPr>
          <a:xfrm>
            <a:off x="3753201" y="2353450"/>
            <a:ext cx="1673400" cy="10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500"/>
              <a:buFont typeface="Assistant"/>
              <a:buNone/>
              <a:defRPr b="1" sz="1500">
                <a:latin typeface="Assistant"/>
                <a:ea typeface="Assistant"/>
                <a:cs typeface="Assistant"/>
                <a:sym typeface="Assistant"/>
              </a:defRPr>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grpSp>
        <p:nvGrpSpPr>
          <p:cNvPr id="2102" name="Google Shape;2102;p63"/>
          <p:cNvGrpSpPr/>
          <p:nvPr/>
        </p:nvGrpSpPr>
        <p:grpSpPr>
          <a:xfrm>
            <a:off x="4280935" y="1076330"/>
            <a:ext cx="1737011" cy="1047389"/>
            <a:chOff x="4306958" y="1082925"/>
            <a:chExt cx="1589359" cy="958358"/>
          </a:xfrm>
        </p:grpSpPr>
        <p:sp>
          <p:nvSpPr>
            <p:cNvPr id="2103" name="Google Shape;2103;p63"/>
            <p:cNvSpPr/>
            <p:nvPr/>
          </p:nvSpPr>
          <p:spPr>
            <a:xfrm>
              <a:off x="4306958" y="1082925"/>
              <a:ext cx="565200" cy="565500"/>
            </a:xfrm>
            <a:prstGeom prst="ellipse">
              <a:avLst/>
            </a:prstGeom>
            <a:solidFill>
              <a:schemeClr val="accent2"/>
            </a:solidFill>
            <a:ln>
              <a:noFill/>
            </a:ln>
            <a:effectLst>
              <a:outerShdw blurRad="57150" rotWithShape="0" algn="bl" dir="5400000" dist="19050">
                <a:srgbClr val="082A44">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01</a:t>
              </a:r>
              <a:endParaRPr b="1">
                <a:solidFill>
                  <a:schemeClr val="lt1"/>
                </a:solidFill>
                <a:latin typeface="Assistant"/>
                <a:ea typeface="Assistant"/>
                <a:cs typeface="Assistant"/>
                <a:sym typeface="Assistant"/>
              </a:endParaRPr>
            </a:p>
          </p:txBody>
        </p:sp>
        <p:sp>
          <p:nvSpPr>
            <p:cNvPr id="2104" name="Google Shape;2104;p63"/>
            <p:cNvSpPr/>
            <p:nvPr/>
          </p:nvSpPr>
          <p:spPr>
            <a:xfrm rot="2159678">
              <a:off x="4838902" y="1574444"/>
              <a:ext cx="1119431" cy="152476"/>
            </a:xfrm>
            <a:prstGeom prst="rightArrow">
              <a:avLst>
                <a:gd fmla="val 25514" name="adj1"/>
                <a:gd fmla="val 64322"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059"/>
                </a:solidFill>
                <a:latin typeface="Assistant"/>
                <a:ea typeface="Assistant"/>
                <a:cs typeface="Assistant"/>
                <a:sym typeface="Assistant"/>
              </a:endParaRPr>
            </a:p>
          </p:txBody>
        </p:sp>
      </p:grpSp>
      <p:sp>
        <p:nvSpPr>
          <p:cNvPr id="2105" name="Google Shape;2105;p63"/>
          <p:cNvSpPr txBox="1"/>
          <p:nvPr>
            <p:ph idx="19" type="body"/>
          </p:nvPr>
        </p:nvSpPr>
        <p:spPr>
          <a:xfrm rot="2227">
            <a:off x="6480400" y="3995500"/>
            <a:ext cx="1389000" cy="692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106" name="Google Shape;2106;p63"/>
          <p:cNvSpPr txBox="1"/>
          <p:nvPr>
            <p:ph idx="20"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107" name="Google Shape;2107;p6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 4 ">
  <p:cSld name="TITLE_AND_BODY_21_2">
    <p:spTree>
      <p:nvGrpSpPr>
        <p:cNvPr id="2108" name="Shape 2108"/>
        <p:cNvGrpSpPr/>
        <p:nvPr/>
      </p:nvGrpSpPr>
      <p:grpSpPr>
        <a:xfrm>
          <a:off x="0" y="0"/>
          <a:ext cx="0" cy="0"/>
          <a:chOff x="0" y="0"/>
          <a:chExt cx="0" cy="0"/>
        </a:xfrm>
      </p:grpSpPr>
      <p:sp>
        <p:nvSpPr>
          <p:cNvPr id="2109" name="Google Shape;2109;p6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10" name="Google Shape;2110;p64"/>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111" name="Google Shape;2111;p64"/>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112" name="Google Shape;2112;p64"/>
          <p:cNvSpPr/>
          <p:nvPr/>
        </p:nvSpPr>
        <p:spPr>
          <a:xfrm>
            <a:off x="708243" y="1699525"/>
            <a:ext cx="2145900" cy="2145900"/>
          </a:xfrm>
          <a:prstGeom prst="ellipse">
            <a:avLst/>
          </a:prstGeom>
          <a:solidFill>
            <a:srgbClr val="E3F2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3" name="Google Shape;2113;p64"/>
          <p:cNvSpPr/>
          <p:nvPr/>
        </p:nvSpPr>
        <p:spPr>
          <a:xfrm>
            <a:off x="4417292" y="1699525"/>
            <a:ext cx="2145900" cy="2145900"/>
          </a:xfrm>
          <a:prstGeom prst="ellipse">
            <a:avLst/>
          </a:prstGeom>
          <a:solidFill>
            <a:srgbClr val="E3F2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4"/>
          <p:cNvSpPr/>
          <p:nvPr/>
        </p:nvSpPr>
        <p:spPr>
          <a:xfrm>
            <a:off x="6289860" y="1699525"/>
            <a:ext cx="2145900" cy="2145900"/>
          </a:xfrm>
          <a:prstGeom prst="ellipse">
            <a:avLst/>
          </a:prstGeom>
          <a:solidFill>
            <a:srgbClr val="ED6100">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4"/>
          <p:cNvSpPr/>
          <p:nvPr/>
        </p:nvSpPr>
        <p:spPr>
          <a:xfrm>
            <a:off x="2547689" y="1699525"/>
            <a:ext cx="2145900" cy="2145900"/>
          </a:xfrm>
          <a:prstGeom prst="ellipse">
            <a:avLst/>
          </a:prstGeom>
          <a:solidFill>
            <a:srgbClr val="ED6100">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16" name="Google Shape;2116;p64"/>
          <p:cNvSpPr txBox="1"/>
          <p:nvPr>
            <p:ph idx="2" type="title"/>
          </p:nvPr>
        </p:nvSpPr>
        <p:spPr>
          <a:xfrm>
            <a:off x="1029916" y="2179371"/>
            <a:ext cx="1502400" cy="54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117" name="Google Shape;2117;p64"/>
          <p:cNvSpPr txBox="1"/>
          <p:nvPr>
            <p:ph idx="1" type="subTitle"/>
          </p:nvPr>
        </p:nvSpPr>
        <p:spPr>
          <a:xfrm>
            <a:off x="1029964" y="2758499"/>
            <a:ext cx="1502400" cy="45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000"/>
              <a:buFont typeface="Assistant"/>
              <a:buNone/>
              <a:defRPr sz="1000">
                <a:latin typeface="Assistant"/>
                <a:ea typeface="Assistant"/>
                <a:cs typeface="Assistant"/>
                <a:sym typeface="Assistant"/>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118" name="Google Shape;2118;p64"/>
          <p:cNvSpPr txBox="1"/>
          <p:nvPr>
            <p:ph idx="3" type="title"/>
          </p:nvPr>
        </p:nvSpPr>
        <p:spPr>
          <a:xfrm>
            <a:off x="2869343" y="2179371"/>
            <a:ext cx="1502400" cy="54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300"/>
              <a:buFont typeface="Assistant SemiBold"/>
              <a:buNone/>
              <a:defRPr sz="1300">
                <a:solidFill>
                  <a:schemeClr val="lt1"/>
                </a:solidFill>
                <a:latin typeface="Assistant SemiBold"/>
                <a:ea typeface="Assistant SemiBold"/>
                <a:cs typeface="Assistant SemiBold"/>
                <a:sym typeface="Assistant SemiBold"/>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2119" name="Google Shape;2119;p64"/>
          <p:cNvSpPr txBox="1"/>
          <p:nvPr>
            <p:ph idx="4" type="subTitle"/>
          </p:nvPr>
        </p:nvSpPr>
        <p:spPr>
          <a:xfrm>
            <a:off x="2869377" y="2758499"/>
            <a:ext cx="1502400" cy="45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Assistant"/>
              <a:buNone/>
              <a:defRPr sz="1000">
                <a:solidFill>
                  <a:schemeClr val="lt1"/>
                </a:solidFill>
                <a:latin typeface="Assistant"/>
                <a:ea typeface="Assistant"/>
                <a:cs typeface="Assistant"/>
                <a:sym typeface="Assistant"/>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2120" name="Google Shape;2120;p64"/>
          <p:cNvSpPr txBox="1"/>
          <p:nvPr>
            <p:ph idx="5" type="title"/>
          </p:nvPr>
        </p:nvSpPr>
        <p:spPr>
          <a:xfrm>
            <a:off x="4740440" y="2179371"/>
            <a:ext cx="1502400" cy="54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121" name="Google Shape;2121;p64"/>
          <p:cNvSpPr txBox="1"/>
          <p:nvPr>
            <p:ph idx="6" type="subTitle"/>
          </p:nvPr>
        </p:nvSpPr>
        <p:spPr>
          <a:xfrm>
            <a:off x="4740473" y="2758499"/>
            <a:ext cx="1502400" cy="45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000"/>
              <a:buFont typeface="Assistant"/>
              <a:buNone/>
              <a:defRPr sz="1000">
                <a:latin typeface="Assistant"/>
                <a:ea typeface="Assistant"/>
                <a:cs typeface="Assistant"/>
                <a:sym typeface="Assistant"/>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122" name="Google Shape;2122;p64"/>
          <p:cNvSpPr txBox="1"/>
          <p:nvPr>
            <p:ph idx="7" type="title"/>
          </p:nvPr>
        </p:nvSpPr>
        <p:spPr>
          <a:xfrm>
            <a:off x="6608577" y="2179371"/>
            <a:ext cx="1502400" cy="54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300"/>
              <a:buFont typeface="Assistant SemiBold"/>
              <a:buNone/>
              <a:defRPr sz="1300">
                <a:solidFill>
                  <a:schemeClr val="lt1"/>
                </a:solidFill>
                <a:latin typeface="Assistant SemiBold"/>
                <a:ea typeface="Assistant SemiBold"/>
                <a:cs typeface="Assistant SemiBold"/>
                <a:sym typeface="Assistant SemiBold"/>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2123" name="Google Shape;2123;p64"/>
          <p:cNvSpPr txBox="1"/>
          <p:nvPr>
            <p:ph idx="8" type="subTitle"/>
          </p:nvPr>
        </p:nvSpPr>
        <p:spPr>
          <a:xfrm>
            <a:off x="6608605" y="2758499"/>
            <a:ext cx="1502400" cy="45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Assistant"/>
              <a:buNone/>
              <a:defRPr sz="1000">
                <a:solidFill>
                  <a:schemeClr val="lt1"/>
                </a:solidFill>
                <a:latin typeface="Assistant"/>
                <a:ea typeface="Assistant"/>
                <a:cs typeface="Assistant"/>
                <a:sym typeface="Assistant"/>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2124" name="Google Shape;2124;p64"/>
          <p:cNvSpPr txBox="1"/>
          <p:nvPr>
            <p:ph idx="9"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125" name="Google Shape;2125;p64"/>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 4">
  <p:cSld name="TITLE_AND_BODY_21_2_1">
    <p:spTree>
      <p:nvGrpSpPr>
        <p:cNvPr id="2126" name="Shape 2126"/>
        <p:cNvGrpSpPr/>
        <p:nvPr/>
      </p:nvGrpSpPr>
      <p:grpSpPr>
        <a:xfrm>
          <a:off x="0" y="0"/>
          <a:ext cx="0" cy="0"/>
          <a:chOff x="0" y="0"/>
          <a:chExt cx="0" cy="0"/>
        </a:xfrm>
      </p:grpSpPr>
      <p:sp>
        <p:nvSpPr>
          <p:cNvPr id="2127" name="Google Shape;2127;p6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8" name="Google Shape;2128;p65"/>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129" name="Google Shape;2129;p65"/>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130" name="Google Shape;2130;p65"/>
          <p:cNvSpPr/>
          <p:nvPr/>
        </p:nvSpPr>
        <p:spPr>
          <a:xfrm>
            <a:off x="708243" y="1699525"/>
            <a:ext cx="2145900" cy="2145900"/>
          </a:xfrm>
          <a:prstGeom prst="ellipse">
            <a:avLst/>
          </a:prstGeom>
          <a:noFill/>
          <a:ln cap="flat" cmpd="sng" w="19050">
            <a:solidFill>
              <a:srgbClr val="CCEC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1" name="Google Shape;2131;p65"/>
          <p:cNvSpPr/>
          <p:nvPr/>
        </p:nvSpPr>
        <p:spPr>
          <a:xfrm>
            <a:off x="4417292" y="1699525"/>
            <a:ext cx="2145900" cy="2145900"/>
          </a:xfrm>
          <a:prstGeom prst="ellipse">
            <a:avLst/>
          </a:prstGeom>
          <a:noFill/>
          <a:ln cap="flat" cmpd="sng" w="19050">
            <a:solidFill>
              <a:srgbClr val="CCEC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5"/>
          <p:cNvSpPr/>
          <p:nvPr/>
        </p:nvSpPr>
        <p:spPr>
          <a:xfrm>
            <a:off x="6289860" y="1699525"/>
            <a:ext cx="2145900" cy="2145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5"/>
          <p:cNvSpPr/>
          <p:nvPr/>
        </p:nvSpPr>
        <p:spPr>
          <a:xfrm>
            <a:off x="2547689" y="1699525"/>
            <a:ext cx="2145900" cy="2145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4" name="Google Shape;2134;p65"/>
          <p:cNvSpPr txBox="1"/>
          <p:nvPr>
            <p:ph idx="2" type="title"/>
          </p:nvPr>
        </p:nvSpPr>
        <p:spPr>
          <a:xfrm>
            <a:off x="1029916" y="2179371"/>
            <a:ext cx="1502400" cy="54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135" name="Google Shape;2135;p65"/>
          <p:cNvSpPr txBox="1"/>
          <p:nvPr>
            <p:ph idx="1" type="subTitle"/>
          </p:nvPr>
        </p:nvSpPr>
        <p:spPr>
          <a:xfrm>
            <a:off x="1029964" y="2758499"/>
            <a:ext cx="1502400" cy="45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000"/>
              <a:buFont typeface="Assistant"/>
              <a:buNone/>
              <a:defRPr sz="1000">
                <a:solidFill>
                  <a:schemeClr val="dk1"/>
                </a:solidFill>
                <a:latin typeface="Assistant"/>
                <a:ea typeface="Assistant"/>
                <a:cs typeface="Assistant"/>
                <a:sym typeface="Assistant"/>
              </a:defRPr>
            </a:lvl1pPr>
            <a:lvl2pPr lvl="1" rtl="0">
              <a:spcBef>
                <a:spcPts val="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p:txBody>
      </p:sp>
      <p:sp>
        <p:nvSpPr>
          <p:cNvPr id="2136" name="Google Shape;2136;p65"/>
          <p:cNvSpPr txBox="1"/>
          <p:nvPr>
            <p:ph idx="3" type="title"/>
          </p:nvPr>
        </p:nvSpPr>
        <p:spPr>
          <a:xfrm>
            <a:off x="2869343" y="2179371"/>
            <a:ext cx="1502400" cy="54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137" name="Google Shape;2137;p65"/>
          <p:cNvSpPr txBox="1"/>
          <p:nvPr>
            <p:ph idx="4" type="subTitle"/>
          </p:nvPr>
        </p:nvSpPr>
        <p:spPr>
          <a:xfrm>
            <a:off x="2869377" y="2758499"/>
            <a:ext cx="1502400" cy="45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000"/>
              <a:buFont typeface="Assistant"/>
              <a:buNone/>
              <a:defRPr sz="1000">
                <a:solidFill>
                  <a:schemeClr val="dk1"/>
                </a:solidFill>
                <a:latin typeface="Assistant"/>
                <a:ea typeface="Assistant"/>
                <a:cs typeface="Assistant"/>
                <a:sym typeface="Assistant"/>
              </a:defRPr>
            </a:lvl1pPr>
            <a:lvl2pPr lvl="1" rtl="0">
              <a:spcBef>
                <a:spcPts val="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p:txBody>
      </p:sp>
      <p:sp>
        <p:nvSpPr>
          <p:cNvPr id="2138" name="Google Shape;2138;p65"/>
          <p:cNvSpPr txBox="1"/>
          <p:nvPr>
            <p:ph idx="5" type="title"/>
          </p:nvPr>
        </p:nvSpPr>
        <p:spPr>
          <a:xfrm>
            <a:off x="4740440" y="2179371"/>
            <a:ext cx="1502400" cy="54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139" name="Google Shape;2139;p65"/>
          <p:cNvSpPr txBox="1"/>
          <p:nvPr>
            <p:ph idx="6" type="subTitle"/>
          </p:nvPr>
        </p:nvSpPr>
        <p:spPr>
          <a:xfrm>
            <a:off x="4740473" y="2758499"/>
            <a:ext cx="1502400" cy="45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000"/>
              <a:buFont typeface="Assistant"/>
              <a:buNone/>
              <a:defRPr sz="1000">
                <a:solidFill>
                  <a:schemeClr val="dk1"/>
                </a:solidFill>
                <a:latin typeface="Assistant"/>
                <a:ea typeface="Assistant"/>
                <a:cs typeface="Assistant"/>
                <a:sym typeface="Assistant"/>
              </a:defRPr>
            </a:lvl1pPr>
            <a:lvl2pPr lvl="1" rtl="0">
              <a:spcBef>
                <a:spcPts val="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p:txBody>
      </p:sp>
      <p:sp>
        <p:nvSpPr>
          <p:cNvPr id="2140" name="Google Shape;2140;p65"/>
          <p:cNvSpPr txBox="1"/>
          <p:nvPr>
            <p:ph idx="7" type="title"/>
          </p:nvPr>
        </p:nvSpPr>
        <p:spPr>
          <a:xfrm>
            <a:off x="6608577" y="2179371"/>
            <a:ext cx="1502400" cy="54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SemiBold"/>
              <a:buNone/>
              <a:defRPr sz="1300">
                <a:latin typeface="Assistant SemiBold"/>
                <a:ea typeface="Assistant SemiBold"/>
                <a:cs typeface="Assistant SemiBold"/>
                <a:sym typeface="Assistant SemiBold"/>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141" name="Google Shape;2141;p65"/>
          <p:cNvSpPr txBox="1"/>
          <p:nvPr>
            <p:ph idx="8" type="subTitle"/>
          </p:nvPr>
        </p:nvSpPr>
        <p:spPr>
          <a:xfrm>
            <a:off x="6608605" y="2758499"/>
            <a:ext cx="1502400" cy="45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000"/>
              <a:buFont typeface="Assistant"/>
              <a:buNone/>
              <a:defRPr sz="1000">
                <a:solidFill>
                  <a:schemeClr val="dk1"/>
                </a:solidFill>
                <a:latin typeface="Assistant"/>
                <a:ea typeface="Assistant"/>
                <a:cs typeface="Assistant"/>
                <a:sym typeface="Assistant"/>
              </a:defRPr>
            </a:lvl1pPr>
            <a:lvl2pPr lvl="1" rtl="0">
              <a:spcBef>
                <a:spcPts val="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p:txBody>
      </p:sp>
      <p:sp>
        <p:nvSpPr>
          <p:cNvPr id="2142" name="Google Shape;2142;p65"/>
          <p:cNvSpPr txBox="1"/>
          <p:nvPr>
            <p:ph idx="9"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143" name="Google Shape;2143;p65"/>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 3">
  <p:cSld name="TITLE_AND_BODY_24_3">
    <p:spTree>
      <p:nvGrpSpPr>
        <p:cNvPr id="2144" name="Shape 2144"/>
        <p:cNvGrpSpPr/>
        <p:nvPr/>
      </p:nvGrpSpPr>
      <p:grpSpPr>
        <a:xfrm>
          <a:off x="0" y="0"/>
          <a:ext cx="0" cy="0"/>
          <a:chOff x="0" y="0"/>
          <a:chExt cx="0" cy="0"/>
        </a:xfrm>
      </p:grpSpPr>
      <p:sp>
        <p:nvSpPr>
          <p:cNvPr id="2145" name="Google Shape;2145;p6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46" name="Google Shape;2146;p66"/>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2147" name="Google Shape;2147;p66"/>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148" name="Google Shape;2148;p66"/>
          <p:cNvSpPr/>
          <p:nvPr/>
        </p:nvSpPr>
        <p:spPr>
          <a:xfrm>
            <a:off x="3140242" y="1340675"/>
            <a:ext cx="2863500" cy="2863500"/>
          </a:xfrm>
          <a:prstGeom prst="ellipse">
            <a:avLst/>
          </a:prstGeom>
          <a:noFill/>
          <a:ln cap="flat" cmpd="sng" w="19050">
            <a:solidFill>
              <a:schemeClr val="accent3"/>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a:off x="5609516" y="1340675"/>
            <a:ext cx="2863500" cy="2863500"/>
          </a:xfrm>
          <a:prstGeom prst="ellipse">
            <a:avLst/>
          </a:prstGeom>
          <a:noFill/>
          <a:ln cap="flat" cmpd="sng" w="19050">
            <a:solidFill>
              <a:schemeClr val="accent2"/>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6"/>
          <p:cNvSpPr/>
          <p:nvPr/>
        </p:nvSpPr>
        <p:spPr>
          <a:xfrm>
            <a:off x="652525" y="1340675"/>
            <a:ext cx="2863500" cy="2863500"/>
          </a:xfrm>
          <a:prstGeom prst="ellipse">
            <a:avLst/>
          </a:prstGeom>
          <a:noFill/>
          <a:ln cap="flat" cmpd="sng" w="19050">
            <a:solidFill>
              <a:schemeClr val="accent4"/>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6"/>
          <p:cNvSpPr txBox="1"/>
          <p:nvPr>
            <p:ph idx="2" type="title"/>
          </p:nvPr>
        </p:nvSpPr>
        <p:spPr>
          <a:xfrm>
            <a:off x="1283926" y="2001875"/>
            <a:ext cx="16407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1B89B"/>
              </a:buClr>
              <a:buSzPts val="1400"/>
              <a:buFont typeface="Assistant SemiBold"/>
              <a:buNone/>
              <a:defRPr>
                <a:solidFill>
                  <a:srgbClr val="E1B89B"/>
                </a:solidFill>
                <a:latin typeface="Assistant SemiBold"/>
                <a:ea typeface="Assistant SemiBold"/>
                <a:cs typeface="Assistant SemiBold"/>
                <a:sym typeface="Assistant SemiBold"/>
              </a:defRPr>
            </a:lvl1pPr>
            <a:lvl2pPr lvl="1"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2pPr>
            <a:lvl3pPr lvl="2"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3pPr>
            <a:lvl4pPr lvl="3"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4pPr>
            <a:lvl5pPr lvl="4"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5pPr>
            <a:lvl6pPr lvl="5"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6pPr>
            <a:lvl7pPr lvl="6"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7pPr>
            <a:lvl8pPr lvl="7"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8pPr>
            <a:lvl9pPr lvl="8"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9pPr>
          </a:lstStyle>
          <a:p/>
        </p:txBody>
      </p:sp>
      <p:sp>
        <p:nvSpPr>
          <p:cNvPr id="2152" name="Google Shape;2152;p66"/>
          <p:cNvSpPr txBox="1"/>
          <p:nvPr>
            <p:ph idx="3" type="title"/>
          </p:nvPr>
        </p:nvSpPr>
        <p:spPr>
          <a:xfrm>
            <a:off x="3738863" y="2001875"/>
            <a:ext cx="16407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3"/>
              </a:buClr>
              <a:buSzPts val="1400"/>
              <a:buFont typeface="Assistant SemiBold"/>
              <a:buNone/>
              <a:defRPr>
                <a:solidFill>
                  <a:schemeClr val="accent3"/>
                </a:solidFill>
                <a:latin typeface="Assistant SemiBold"/>
                <a:ea typeface="Assistant SemiBold"/>
                <a:cs typeface="Assistant SemiBold"/>
                <a:sym typeface="Assistant SemiBold"/>
              </a:defRPr>
            </a:lvl1pPr>
            <a:lvl2pPr lvl="1"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2pPr>
            <a:lvl3pPr lvl="2"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3pPr>
            <a:lvl4pPr lvl="3"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4pPr>
            <a:lvl5pPr lvl="4"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5pPr>
            <a:lvl6pPr lvl="5"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6pPr>
            <a:lvl7pPr lvl="6"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7pPr>
            <a:lvl8pPr lvl="7"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8pPr>
            <a:lvl9pPr lvl="8" rtl="0">
              <a:spcBef>
                <a:spcPts val="0"/>
              </a:spcBef>
              <a:spcAft>
                <a:spcPts val="0"/>
              </a:spcAft>
              <a:buClr>
                <a:schemeClr val="dk1"/>
              </a:buClr>
              <a:buSzPts val="1400"/>
              <a:buFont typeface="Assistant SemiBold"/>
              <a:buNone/>
              <a:defRPr>
                <a:solidFill>
                  <a:schemeClr val="dk1"/>
                </a:solidFill>
                <a:latin typeface="Assistant SemiBold"/>
                <a:ea typeface="Assistant SemiBold"/>
                <a:cs typeface="Assistant SemiBold"/>
                <a:sym typeface="Assistant SemiBold"/>
              </a:defRPr>
            </a:lvl9pPr>
          </a:lstStyle>
          <a:p/>
        </p:txBody>
      </p:sp>
      <p:sp>
        <p:nvSpPr>
          <p:cNvPr id="2153" name="Google Shape;2153;p66"/>
          <p:cNvSpPr txBox="1"/>
          <p:nvPr>
            <p:ph idx="4" type="title"/>
          </p:nvPr>
        </p:nvSpPr>
        <p:spPr>
          <a:xfrm>
            <a:off x="6222474" y="2001875"/>
            <a:ext cx="1640700" cy="449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9pPr>
          </a:lstStyle>
          <a:p/>
        </p:txBody>
      </p:sp>
      <p:sp>
        <p:nvSpPr>
          <p:cNvPr id="2154" name="Google Shape;2154;p66"/>
          <p:cNvSpPr txBox="1"/>
          <p:nvPr>
            <p:ph idx="1" type="subTitle"/>
          </p:nvPr>
        </p:nvSpPr>
        <p:spPr>
          <a:xfrm>
            <a:off x="1296275" y="2670875"/>
            <a:ext cx="1640700" cy="872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ssistant"/>
              <a:buNone/>
              <a:defRPr sz="1100">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5" name="Google Shape;2155;p66"/>
          <p:cNvSpPr txBox="1"/>
          <p:nvPr>
            <p:ph idx="5" type="subTitle"/>
          </p:nvPr>
        </p:nvSpPr>
        <p:spPr>
          <a:xfrm>
            <a:off x="3751651" y="2670875"/>
            <a:ext cx="1640700" cy="872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ssistant"/>
              <a:buNone/>
              <a:defRPr sz="1100">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6" name="Google Shape;2156;p66"/>
          <p:cNvSpPr txBox="1"/>
          <p:nvPr>
            <p:ph idx="6" type="subTitle"/>
          </p:nvPr>
        </p:nvSpPr>
        <p:spPr>
          <a:xfrm>
            <a:off x="6206601" y="2670875"/>
            <a:ext cx="1669200" cy="872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ssistant"/>
              <a:buNone/>
              <a:defRPr sz="1100">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7" name="Google Shape;2157;p66"/>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158" name="Google Shape;2158;p66"/>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 </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 3">
  <p:cSld name="TITLE_AND_BODY_21_1">
    <p:spTree>
      <p:nvGrpSpPr>
        <p:cNvPr id="2159" name="Shape 2159"/>
        <p:cNvGrpSpPr/>
        <p:nvPr/>
      </p:nvGrpSpPr>
      <p:grpSpPr>
        <a:xfrm>
          <a:off x="0" y="0"/>
          <a:ext cx="0" cy="0"/>
          <a:chOff x="0" y="0"/>
          <a:chExt cx="0" cy="0"/>
        </a:xfrm>
      </p:grpSpPr>
      <p:sp>
        <p:nvSpPr>
          <p:cNvPr id="2160" name="Google Shape;2160;p67"/>
          <p:cNvSpPr/>
          <p:nvPr/>
        </p:nvSpPr>
        <p:spPr>
          <a:xfrm flipH="1" rot="10800000">
            <a:off x="3431281" y="845555"/>
            <a:ext cx="2198700" cy="2198700"/>
          </a:xfrm>
          <a:prstGeom prst="ellipse">
            <a:avLst/>
          </a:prstGeom>
          <a:solidFill>
            <a:srgbClr val="E3F2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61" name="Google Shape;2161;p6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62" name="Google Shape;2162;p67"/>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163" name="Google Shape;2163;p67"/>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164" name="Google Shape;2164;p67"/>
          <p:cNvSpPr/>
          <p:nvPr/>
        </p:nvSpPr>
        <p:spPr>
          <a:xfrm flipH="1" rot="10800000">
            <a:off x="4426150" y="2500450"/>
            <a:ext cx="2198700" cy="2198700"/>
          </a:xfrm>
          <a:prstGeom prst="ellipse">
            <a:avLst/>
          </a:prstGeom>
          <a:solidFill>
            <a:srgbClr val="ED6100">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flipH="1" rot="10800000">
            <a:off x="2508717" y="2500450"/>
            <a:ext cx="2198700" cy="2198700"/>
          </a:xfrm>
          <a:prstGeom prst="ellipse">
            <a:avLst/>
          </a:prstGeom>
          <a:solidFill>
            <a:srgbClr val="1E122B">
              <a:alpha val="30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66" name="Google Shape;2166;p67"/>
          <p:cNvSpPr txBox="1"/>
          <p:nvPr>
            <p:ph idx="2" type="title"/>
          </p:nvPr>
        </p:nvSpPr>
        <p:spPr>
          <a:xfrm>
            <a:off x="3808900" y="1340998"/>
            <a:ext cx="1443300" cy="51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300"/>
              <a:buFont typeface="Assistant SemiBold"/>
              <a:buNone/>
              <a:defRPr sz="1300">
                <a:solidFill>
                  <a:schemeClr val="dk1"/>
                </a:solidFill>
                <a:latin typeface="Assistant SemiBold"/>
                <a:ea typeface="Assistant SemiBold"/>
                <a:cs typeface="Assistant SemiBold"/>
                <a:sym typeface="Assistant SemiBold"/>
              </a:defRPr>
            </a:lvl1pPr>
            <a:lvl2pPr lvl="1" rtl="0">
              <a:spcBef>
                <a:spcPts val="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p:txBody>
      </p:sp>
      <p:sp>
        <p:nvSpPr>
          <p:cNvPr id="2167" name="Google Shape;2167;p67"/>
          <p:cNvSpPr txBox="1"/>
          <p:nvPr>
            <p:ph idx="1" type="subTitle"/>
          </p:nvPr>
        </p:nvSpPr>
        <p:spPr>
          <a:xfrm>
            <a:off x="3808946" y="1897328"/>
            <a:ext cx="1443300" cy="438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100"/>
              <a:buFont typeface="Assistant"/>
              <a:buNone/>
              <a:defRPr sz="1100">
                <a:solidFill>
                  <a:schemeClr val="dk1"/>
                </a:solidFill>
                <a:latin typeface="Assistant"/>
                <a:ea typeface="Assistant"/>
                <a:cs typeface="Assistant"/>
                <a:sym typeface="Assistan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68" name="Google Shape;2168;p67"/>
          <p:cNvSpPr txBox="1"/>
          <p:nvPr>
            <p:ph idx="3" type="title"/>
          </p:nvPr>
        </p:nvSpPr>
        <p:spPr>
          <a:xfrm>
            <a:off x="2886393" y="3026288"/>
            <a:ext cx="1443300" cy="51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300"/>
              <a:buFont typeface="Assistant SemiBold"/>
              <a:buNone/>
              <a:defRPr sz="1300">
                <a:solidFill>
                  <a:schemeClr val="dk1"/>
                </a:solidFill>
                <a:latin typeface="Assistant SemiBold"/>
                <a:ea typeface="Assistant SemiBold"/>
                <a:cs typeface="Assistant SemiBold"/>
                <a:sym typeface="Assistant SemiBold"/>
              </a:defRPr>
            </a:lvl1pPr>
            <a:lvl2pPr lvl="1" rtl="0">
              <a:spcBef>
                <a:spcPts val="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p:txBody>
      </p:sp>
      <p:sp>
        <p:nvSpPr>
          <p:cNvPr id="2169" name="Google Shape;2169;p67"/>
          <p:cNvSpPr txBox="1"/>
          <p:nvPr>
            <p:ph idx="4" type="subTitle"/>
          </p:nvPr>
        </p:nvSpPr>
        <p:spPr>
          <a:xfrm>
            <a:off x="2886438" y="3582618"/>
            <a:ext cx="1443300" cy="438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100"/>
              <a:buFont typeface="Assistant"/>
              <a:buNone/>
              <a:defRPr sz="1100">
                <a:solidFill>
                  <a:schemeClr val="dk1"/>
                </a:solidFill>
                <a:latin typeface="Assistant"/>
                <a:ea typeface="Assistant"/>
                <a:cs typeface="Assistant"/>
                <a:sym typeface="Assistan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70" name="Google Shape;2170;p67"/>
          <p:cNvSpPr txBox="1"/>
          <p:nvPr>
            <p:ph idx="5" type="title"/>
          </p:nvPr>
        </p:nvSpPr>
        <p:spPr>
          <a:xfrm>
            <a:off x="4803839" y="3026286"/>
            <a:ext cx="1443300" cy="51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300"/>
              <a:buFont typeface="Assistant SemiBold"/>
              <a:buNone/>
              <a:defRPr sz="1300">
                <a:solidFill>
                  <a:schemeClr val="dk1"/>
                </a:solidFill>
                <a:latin typeface="Assistant SemiBold"/>
                <a:ea typeface="Assistant SemiBold"/>
                <a:cs typeface="Assistant SemiBold"/>
                <a:sym typeface="Assistant SemiBold"/>
              </a:defRPr>
            </a:lvl1pPr>
            <a:lvl2pPr lvl="1" rtl="0">
              <a:spcBef>
                <a:spcPts val="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p:txBody>
      </p:sp>
      <p:sp>
        <p:nvSpPr>
          <p:cNvPr id="2171" name="Google Shape;2171;p67"/>
          <p:cNvSpPr txBox="1"/>
          <p:nvPr>
            <p:ph idx="6" type="subTitle"/>
          </p:nvPr>
        </p:nvSpPr>
        <p:spPr>
          <a:xfrm>
            <a:off x="4803839" y="3582616"/>
            <a:ext cx="1443300" cy="438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100"/>
              <a:buFont typeface="Assistant"/>
              <a:buNone/>
              <a:defRPr sz="1100">
                <a:solidFill>
                  <a:schemeClr val="dk1"/>
                </a:solidFill>
                <a:latin typeface="Assistant"/>
                <a:ea typeface="Assistant"/>
                <a:cs typeface="Assistant"/>
                <a:sym typeface="Assistan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72" name="Google Shape;2172;p67"/>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173" name="Google Shape;2173;p67"/>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 2">
  <p:cSld name="TITLE_AND_BODY_21_1_1">
    <p:spTree>
      <p:nvGrpSpPr>
        <p:cNvPr id="2174" name="Shape 2174"/>
        <p:cNvGrpSpPr/>
        <p:nvPr/>
      </p:nvGrpSpPr>
      <p:grpSpPr>
        <a:xfrm>
          <a:off x="0" y="0"/>
          <a:ext cx="0" cy="0"/>
          <a:chOff x="0" y="0"/>
          <a:chExt cx="0" cy="0"/>
        </a:xfrm>
      </p:grpSpPr>
      <p:sp>
        <p:nvSpPr>
          <p:cNvPr id="2175" name="Google Shape;2175;p68"/>
          <p:cNvSpPr/>
          <p:nvPr/>
        </p:nvSpPr>
        <p:spPr>
          <a:xfrm>
            <a:off x="1462062" y="1123325"/>
            <a:ext cx="3298200" cy="3298200"/>
          </a:xfrm>
          <a:prstGeom prst="ellipse">
            <a:avLst/>
          </a:prstGeom>
          <a:solidFill>
            <a:srgbClr val="E3F2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a:t>
            </a:r>
            <a:endParaRPr>
              <a:solidFill>
                <a:srgbClr val="FFFFFF"/>
              </a:solidFill>
            </a:endParaRPr>
          </a:p>
        </p:txBody>
      </p:sp>
      <p:sp>
        <p:nvSpPr>
          <p:cNvPr id="2176" name="Google Shape;2176;p6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77" name="Google Shape;2177;p68"/>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72D3A"/>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178" name="Google Shape;2178;p68"/>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179" name="Google Shape;2179;p68"/>
          <p:cNvSpPr/>
          <p:nvPr/>
        </p:nvSpPr>
        <p:spPr>
          <a:xfrm>
            <a:off x="4383746" y="1123325"/>
            <a:ext cx="3298200" cy="3298200"/>
          </a:xfrm>
          <a:prstGeom prst="ellipse">
            <a:avLst/>
          </a:prstGeom>
          <a:solidFill>
            <a:srgbClr val="ED6100">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8"/>
          <p:cNvSpPr txBox="1"/>
          <p:nvPr>
            <p:ph idx="2" type="title"/>
          </p:nvPr>
        </p:nvSpPr>
        <p:spPr>
          <a:xfrm>
            <a:off x="2070050" y="2028750"/>
            <a:ext cx="2082300" cy="683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700"/>
              <a:buFont typeface="Assistant SemiBold"/>
              <a:buNone/>
              <a:defRPr sz="1700">
                <a:latin typeface="Assistant SemiBold"/>
                <a:ea typeface="Assistant SemiBold"/>
                <a:cs typeface="Assistant SemiBold"/>
                <a:sym typeface="Assistant SemiBold"/>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2181" name="Google Shape;2181;p68"/>
          <p:cNvSpPr txBox="1"/>
          <p:nvPr>
            <p:ph idx="1" type="subTitle"/>
          </p:nvPr>
        </p:nvSpPr>
        <p:spPr>
          <a:xfrm>
            <a:off x="2070100" y="2711848"/>
            <a:ext cx="2082300" cy="1164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a:buNone/>
              <a:defRPr sz="1300">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82" name="Google Shape;2182;p68"/>
          <p:cNvSpPr txBox="1"/>
          <p:nvPr>
            <p:ph idx="3" type="title"/>
          </p:nvPr>
        </p:nvSpPr>
        <p:spPr>
          <a:xfrm>
            <a:off x="4991675" y="2017850"/>
            <a:ext cx="2082300" cy="683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700"/>
              <a:buFont typeface="Assistant SemiBold"/>
              <a:buNone/>
              <a:defRPr sz="1700">
                <a:latin typeface="Assistant SemiBold"/>
                <a:ea typeface="Assistant SemiBold"/>
                <a:cs typeface="Assistant SemiBold"/>
                <a:sym typeface="Assistant SemiBold"/>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2183" name="Google Shape;2183;p68"/>
          <p:cNvSpPr txBox="1"/>
          <p:nvPr>
            <p:ph idx="4" type="subTitle"/>
          </p:nvPr>
        </p:nvSpPr>
        <p:spPr>
          <a:xfrm>
            <a:off x="4991725" y="2700948"/>
            <a:ext cx="2082300" cy="1164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300"/>
              <a:buFont typeface="Assistant"/>
              <a:buNone/>
              <a:defRPr sz="1300">
                <a:latin typeface="Assistant"/>
                <a:ea typeface="Assistant"/>
                <a:cs typeface="Assistant"/>
                <a:sym typeface="Assistan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84" name="Google Shape;2184;p68"/>
          <p:cNvSpPr txBox="1"/>
          <p:nvPr>
            <p:ph idx="5"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185" name="Google Shape;2185;p68"/>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 2">
  <p:cSld name="TITLE_AND_BODY_24_1">
    <p:spTree>
      <p:nvGrpSpPr>
        <p:cNvPr id="2186" name="Shape 2186"/>
        <p:cNvGrpSpPr/>
        <p:nvPr/>
      </p:nvGrpSpPr>
      <p:grpSpPr>
        <a:xfrm>
          <a:off x="0" y="0"/>
          <a:ext cx="0" cy="0"/>
          <a:chOff x="0" y="0"/>
          <a:chExt cx="0" cy="0"/>
        </a:xfrm>
      </p:grpSpPr>
      <p:sp>
        <p:nvSpPr>
          <p:cNvPr id="2187" name="Google Shape;2187;p69"/>
          <p:cNvSpPr/>
          <p:nvPr/>
        </p:nvSpPr>
        <p:spPr>
          <a:xfrm>
            <a:off x="4383746" y="1123325"/>
            <a:ext cx="3298200" cy="32982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9"/>
          <p:cNvSpPr/>
          <p:nvPr/>
        </p:nvSpPr>
        <p:spPr>
          <a:xfrm>
            <a:off x="1462062" y="1123325"/>
            <a:ext cx="3298200" cy="3298200"/>
          </a:xfrm>
          <a:prstGeom prst="ellipse">
            <a:avLst/>
          </a:prstGeom>
          <a:noFill/>
          <a:ln cap="flat" cmpd="sng" w="19050">
            <a:solidFill>
              <a:srgbClr val="ACD7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a:t>
            </a:r>
            <a:endParaRPr>
              <a:solidFill>
                <a:srgbClr val="FFFFFF"/>
              </a:solidFill>
            </a:endParaRPr>
          </a:p>
        </p:txBody>
      </p:sp>
      <p:sp>
        <p:nvSpPr>
          <p:cNvPr id="2189" name="Google Shape;2189;p6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90" name="Google Shape;2190;p69"/>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2191" name="Google Shape;2191;p69"/>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192" name="Google Shape;2192;p69"/>
          <p:cNvSpPr txBox="1"/>
          <p:nvPr>
            <p:ph idx="2" type="title"/>
          </p:nvPr>
        </p:nvSpPr>
        <p:spPr>
          <a:xfrm>
            <a:off x="2070050" y="2028750"/>
            <a:ext cx="2082300" cy="683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7FC6E1"/>
              </a:buClr>
              <a:buSzPts val="1700"/>
              <a:buFont typeface="Assistant SemiBold"/>
              <a:buNone/>
              <a:defRPr sz="1700">
                <a:solidFill>
                  <a:srgbClr val="7FC6E1"/>
                </a:solidFill>
                <a:latin typeface="Assistant SemiBold"/>
                <a:ea typeface="Assistant SemiBold"/>
                <a:cs typeface="Assistant SemiBold"/>
                <a:sym typeface="Assistant SemiBold"/>
              </a:defRPr>
            </a:lvl1pPr>
            <a:lvl2pPr lvl="1" rtl="0">
              <a:spcBef>
                <a:spcPts val="0"/>
              </a:spcBef>
              <a:spcAft>
                <a:spcPts val="0"/>
              </a:spcAft>
              <a:buClr>
                <a:srgbClr val="7FC6E1"/>
              </a:buClr>
              <a:buSzPts val="1500"/>
              <a:buNone/>
              <a:defRPr sz="1500">
                <a:solidFill>
                  <a:srgbClr val="7FC6E1"/>
                </a:solidFill>
              </a:defRPr>
            </a:lvl2pPr>
            <a:lvl3pPr lvl="2" rtl="0">
              <a:spcBef>
                <a:spcPts val="0"/>
              </a:spcBef>
              <a:spcAft>
                <a:spcPts val="0"/>
              </a:spcAft>
              <a:buClr>
                <a:srgbClr val="7FC6E1"/>
              </a:buClr>
              <a:buSzPts val="1500"/>
              <a:buNone/>
              <a:defRPr sz="1500">
                <a:solidFill>
                  <a:srgbClr val="7FC6E1"/>
                </a:solidFill>
              </a:defRPr>
            </a:lvl3pPr>
            <a:lvl4pPr lvl="3" rtl="0">
              <a:spcBef>
                <a:spcPts val="0"/>
              </a:spcBef>
              <a:spcAft>
                <a:spcPts val="0"/>
              </a:spcAft>
              <a:buClr>
                <a:srgbClr val="7FC6E1"/>
              </a:buClr>
              <a:buSzPts val="1500"/>
              <a:buNone/>
              <a:defRPr sz="1500">
                <a:solidFill>
                  <a:srgbClr val="7FC6E1"/>
                </a:solidFill>
              </a:defRPr>
            </a:lvl4pPr>
            <a:lvl5pPr lvl="4" rtl="0">
              <a:spcBef>
                <a:spcPts val="0"/>
              </a:spcBef>
              <a:spcAft>
                <a:spcPts val="0"/>
              </a:spcAft>
              <a:buClr>
                <a:srgbClr val="7FC6E1"/>
              </a:buClr>
              <a:buSzPts val="1500"/>
              <a:buNone/>
              <a:defRPr sz="1500">
                <a:solidFill>
                  <a:srgbClr val="7FC6E1"/>
                </a:solidFill>
              </a:defRPr>
            </a:lvl5pPr>
            <a:lvl6pPr lvl="5" rtl="0">
              <a:spcBef>
                <a:spcPts val="0"/>
              </a:spcBef>
              <a:spcAft>
                <a:spcPts val="0"/>
              </a:spcAft>
              <a:buClr>
                <a:srgbClr val="7FC6E1"/>
              </a:buClr>
              <a:buSzPts val="1500"/>
              <a:buNone/>
              <a:defRPr sz="1500">
                <a:solidFill>
                  <a:srgbClr val="7FC6E1"/>
                </a:solidFill>
              </a:defRPr>
            </a:lvl6pPr>
            <a:lvl7pPr lvl="6" rtl="0">
              <a:spcBef>
                <a:spcPts val="0"/>
              </a:spcBef>
              <a:spcAft>
                <a:spcPts val="0"/>
              </a:spcAft>
              <a:buClr>
                <a:srgbClr val="7FC6E1"/>
              </a:buClr>
              <a:buSzPts val="1500"/>
              <a:buNone/>
              <a:defRPr sz="1500">
                <a:solidFill>
                  <a:srgbClr val="7FC6E1"/>
                </a:solidFill>
              </a:defRPr>
            </a:lvl7pPr>
            <a:lvl8pPr lvl="7" rtl="0">
              <a:spcBef>
                <a:spcPts val="0"/>
              </a:spcBef>
              <a:spcAft>
                <a:spcPts val="0"/>
              </a:spcAft>
              <a:buClr>
                <a:srgbClr val="7FC6E1"/>
              </a:buClr>
              <a:buSzPts val="1500"/>
              <a:buNone/>
              <a:defRPr sz="1500">
                <a:solidFill>
                  <a:srgbClr val="7FC6E1"/>
                </a:solidFill>
              </a:defRPr>
            </a:lvl8pPr>
            <a:lvl9pPr lvl="8" rtl="0">
              <a:spcBef>
                <a:spcPts val="0"/>
              </a:spcBef>
              <a:spcAft>
                <a:spcPts val="0"/>
              </a:spcAft>
              <a:buClr>
                <a:srgbClr val="7FC6E1"/>
              </a:buClr>
              <a:buSzPts val="1500"/>
              <a:buNone/>
              <a:defRPr sz="1500">
                <a:solidFill>
                  <a:srgbClr val="7FC6E1"/>
                </a:solidFill>
              </a:defRPr>
            </a:lvl9pPr>
          </a:lstStyle>
          <a:p/>
        </p:txBody>
      </p:sp>
      <p:sp>
        <p:nvSpPr>
          <p:cNvPr id="2193" name="Google Shape;2193;p69"/>
          <p:cNvSpPr txBox="1"/>
          <p:nvPr>
            <p:ph idx="1" type="subTitle"/>
          </p:nvPr>
        </p:nvSpPr>
        <p:spPr>
          <a:xfrm>
            <a:off x="2070100" y="2711848"/>
            <a:ext cx="2082300" cy="1164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7FC6E1"/>
              </a:buClr>
              <a:buSzPts val="1300"/>
              <a:buFont typeface="Assistant"/>
              <a:buNone/>
              <a:defRPr sz="1300">
                <a:solidFill>
                  <a:srgbClr val="7FC6E1"/>
                </a:solidFill>
                <a:latin typeface="Assistant"/>
                <a:ea typeface="Assistant"/>
                <a:cs typeface="Assistant"/>
                <a:sym typeface="Assistant"/>
              </a:defRPr>
            </a:lvl1pPr>
            <a:lvl2pPr lvl="1" rtl="0">
              <a:spcBef>
                <a:spcPts val="0"/>
              </a:spcBef>
              <a:spcAft>
                <a:spcPts val="0"/>
              </a:spcAft>
              <a:buClr>
                <a:srgbClr val="7FC6E1"/>
              </a:buClr>
              <a:buSzPts val="1400"/>
              <a:buNone/>
              <a:defRPr>
                <a:solidFill>
                  <a:srgbClr val="7FC6E1"/>
                </a:solidFill>
              </a:defRPr>
            </a:lvl2pPr>
            <a:lvl3pPr lvl="2" rtl="0">
              <a:spcBef>
                <a:spcPts val="0"/>
              </a:spcBef>
              <a:spcAft>
                <a:spcPts val="0"/>
              </a:spcAft>
              <a:buClr>
                <a:srgbClr val="7FC6E1"/>
              </a:buClr>
              <a:buSzPts val="1400"/>
              <a:buNone/>
              <a:defRPr>
                <a:solidFill>
                  <a:srgbClr val="7FC6E1"/>
                </a:solidFill>
              </a:defRPr>
            </a:lvl3pPr>
            <a:lvl4pPr lvl="3" rtl="0">
              <a:spcBef>
                <a:spcPts val="0"/>
              </a:spcBef>
              <a:spcAft>
                <a:spcPts val="0"/>
              </a:spcAft>
              <a:buClr>
                <a:srgbClr val="7FC6E1"/>
              </a:buClr>
              <a:buSzPts val="1400"/>
              <a:buNone/>
              <a:defRPr>
                <a:solidFill>
                  <a:srgbClr val="7FC6E1"/>
                </a:solidFill>
              </a:defRPr>
            </a:lvl4pPr>
            <a:lvl5pPr lvl="4" rtl="0">
              <a:spcBef>
                <a:spcPts val="0"/>
              </a:spcBef>
              <a:spcAft>
                <a:spcPts val="0"/>
              </a:spcAft>
              <a:buClr>
                <a:srgbClr val="7FC6E1"/>
              </a:buClr>
              <a:buSzPts val="1400"/>
              <a:buNone/>
              <a:defRPr>
                <a:solidFill>
                  <a:srgbClr val="7FC6E1"/>
                </a:solidFill>
              </a:defRPr>
            </a:lvl5pPr>
            <a:lvl6pPr lvl="5" rtl="0">
              <a:spcBef>
                <a:spcPts val="0"/>
              </a:spcBef>
              <a:spcAft>
                <a:spcPts val="0"/>
              </a:spcAft>
              <a:buClr>
                <a:srgbClr val="7FC6E1"/>
              </a:buClr>
              <a:buSzPts val="1400"/>
              <a:buNone/>
              <a:defRPr>
                <a:solidFill>
                  <a:srgbClr val="7FC6E1"/>
                </a:solidFill>
              </a:defRPr>
            </a:lvl6pPr>
            <a:lvl7pPr lvl="6" rtl="0">
              <a:spcBef>
                <a:spcPts val="0"/>
              </a:spcBef>
              <a:spcAft>
                <a:spcPts val="0"/>
              </a:spcAft>
              <a:buClr>
                <a:srgbClr val="7FC6E1"/>
              </a:buClr>
              <a:buSzPts val="1400"/>
              <a:buNone/>
              <a:defRPr>
                <a:solidFill>
                  <a:srgbClr val="7FC6E1"/>
                </a:solidFill>
              </a:defRPr>
            </a:lvl7pPr>
            <a:lvl8pPr lvl="7" rtl="0">
              <a:spcBef>
                <a:spcPts val="0"/>
              </a:spcBef>
              <a:spcAft>
                <a:spcPts val="0"/>
              </a:spcAft>
              <a:buClr>
                <a:srgbClr val="7FC6E1"/>
              </a:buClr>
              <a:buSzPts val="1400"/>
              <a:buNone/>
              <a:defRPr>
                <a:solidFill>
                  <a:srgbClr val="7FC6E1"/>
                </a:solidFill>
              </a:defRPr>
            </a:lvl8pPr>
            <a:lvl9pPr lvl="8" rtl="0">
              <a:spcBef>
                <a:spcPts val="0"/>
              </a:spcBef>
              <a:spcAft>
                <a:spcPts val="0"/>
              </a:spcAft>
              <a:buClr>
                <a:srgbClr val="7FC6E1"/>
              </a:buClr>
              <a:buSzPts val="1400"/>
              <a:buNone/>
              <a:defRPr>
                <a:solidFill>
                  <a:srgbClr val="7FC6E1"/>
                </a:solidFill>
              </a:defRPr>
            </a:lvl9pPr>
          </a:lstStyle>
          <a:p/>
        </p:txBody>
      </p:sp>
      <p:sp>
        <p:nvSpPr>
          <p:cNvPr id="2194" name="Google Shape;2194;p69"/>
          <p:cNvSpPr txBox="1"/>
          <p:nvPr>
            <p:ph idx="3" type="title"/>
          </p:nvPr>
        </p:nvSpPr>
        <p:spPr>
          <a:xfrm>
            <a:off x="4991675" y="2017850"/>
            <a:ext cx="2082300" cy="683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700"/>
              <a:buFont typeface="Assistant SemiBold"/>
              <a:buNone/>
              <a:defRPr sz="17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p:txBody>
      </p:sp>
      <p:sp>
        <p:nvSpPr>
          <p:cNvPr id="2195" name="Google Shape;2195;p69"/>
          <p:cNvSpPr txBox="1"/>
          <p:nvPr>
            <p:ph idx="4" type="subTitle"/>
          </p:nvPr>
        </p:nvSpPr>
        <p:spPr>
          <a:xfrm>
            <a:off x="4991725" y="2700948"/>
            <a:ext cx="2082300" cy="1164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300"/>
              <a:buFont typeface="Assistant"/>
              <a:buNone/>
              <a:defRPr sz="13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196" name="Google Shape;2196;p69"/>
          <p:cNvSpPr txBox="1"/>
          <p:nvPr>
            <p:ph idx="5"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197" name="Google Shape;2197;p69"/>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ocks - 4">
  <p:cSld name="TITLE_AND_BODY_1_3_2_2">
    <p:bg>
      <p:bgPr>
        <a:solidFill>
          <a:schemeClr val="lt1"/>
        </a:solidFill>
      </p:bgPr>
    </p:bg>
    <p:spTree>
      <p:nvGrpSpPr>
        <p:cNvPr id="2198" name="Shape 2198"/>
        <p:cNvGrpSpPr/>
        <p:nvPr/>
      </p:nvGrpSpPr>
      <p:grpSpPr>
        <a:xfrm>
          <a:off x="0" y="0"/>
          <a:ext cx="0" cy="0"/>
          <a:chOff x="0" y="0"/>
          <a:chExt cx="0" cy="0"/>
        </a:xfrm>
      </p:grpSpPr>
      <p:sp>
        <p:nvSpPr>
          <p:cNvPr id="2199" name="Google Shape;2199;p70"/>
          <p:cNvSpPr/>
          <p:nvPr/>
        </p:nvSpPr>
        <p:spPr>
          <a:xfrm>
            <a:off x="6319054" y="1582309"/>
            <a:ext cx="2824800" cy="2384700"/>
          </a:xfrm>
          <a:prstGeom prst="rect">
            <a:avLst/>
          </a:prstGeom>
          <a:solidFill>
            <a:srgbClr val="ED61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0"/>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2201" name="Google Shape;2201;p70"/>
          <p:cNvSpPr txBox="1"/>
          <p:nvPr>
            <p:ph type="title"/>
          </p:nvPr>
        </p:nvSpPr>
        <p:spPr>
          <a:xfrm>
            <a:off x="399175" y="1230288"/>
            <a:ext cx="2044500" cy="56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ED6100"/>
              </a:buClr>
              <a:buSzPts val="1300"/>
              <a:buFont typeface="Assistant"/>
              <a:buNone/>
              <a:defRPr b="1" sz="1300">
                <a:solidFill>
                  <a:srgbClr val="ED6100"/>
                </a:solidFill>
                <a:latin typeface="Assistant"/>
                <a:ea typeface="Assistant"/>
                <a:cs typeface="Assistant"/>
                <a:sym typeface="Assistant"/>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
        <p:nvSpPr>
          <p:cNvPr id="2202" name="Google Shape;2202;p70"/>
          <p:cNvSpPr txBox="1"/>
          <p:nvPr>
            <p:ph idx="1" type="body"/>
          </p:nvPr>
        </p:nvSpPr>
        <p:spPr>
          <a:xfrm>
            <a:off x="399199" y="1805615"/>
            <a:ext cx="2044500" cy="6972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sp>
        <p:nvSpPr>
          <p:cNvPr id="2203" name="Google Shape;2203;p70"/>
          <p:cNvSpPr txBox="1"/>
          <p:nvPr>
            <p:ph idx="2" type="title"/>
          </p:nvPr>
        </p:nvSpPr>
        <p:spPr>
          <a:xfrm>
            <a:off x="3089782" y="1230288"/>
            <a:ext cx="2044500" cy="56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6100"/>
              </a:buClr>
              <a:buSzPts val="1300"/>
              <a:buFont typeface="Assistant"/>
              <a:buNone/>
              <a:defRPr b="1" sz="1300">
                <a:solidFill>
                  <a:srgbClr val="ED6100"/>
                </a:solidFill>
                <a:latin typeface="Assistant"/>
                <a:ea typeface="Assistant"/>
                <a:cs typeface="Assistant"/>
                <a:sym typeface="Assistant"/>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204" name="Google Shape;2204;p70"/>
          <p:cNvSpPr txBox="1"/>
          <p:nvPr>
            <p:ph idx="3" type="body"/>
          </p:nvPr>
        </p:nvSpPr>
        <p:spPr>
          <a:xfrm>
            <a:off x="3089807" y="1805615"/>
            <a:ext cx="2044500" cy="697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sp>
        <p:nvSpPr>
          <p:cNvPr id="2205" name="Google Shape;2205;p70"/>
          <p:cNvSpPr txBox="1"/>
          <p:nvPr>
            <p:ph idx="4" type="title"/>
          </p:nvPr>
        </p:nvSpPr>
        <p:spPr>
          <a:xfrm>
            <a:off x="399199" y="2945482"/>
            <a:ext cx="2044500" cy="56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6100"/>
              </a:buClr>
              <a:buSzPts val="1300"/>
              <a:buFont typeface="Assistant"/>
              <a:buNone/>
              <a:defRPr b="1" sz="1300">
                <a:solidFill>
                  <a:srgbClr val="ED6100"/>
                </a:solidFill>
                <a:latin typeface="Assistant"/>
                <a:ea typeface="Assistant"/>
                <a:cs typeface="Assistant"/>
                <a:sym typeface="Assistant"/>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206" name="Google Shape;2206;p70"/>
          <p:cNvSpPr txBox="1"/>
          <p:nvPr>
            <p:ph idx="5" type="body"/>
          </p:nvPr>
        </p:nvSpPr>
        <p:spPr>
          <a:xfrm>
            <a:off x="399224" y="3520810"/>
            <a:ext cx="2044500" cy="697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sp>
        <p:nvSpPr>
          <p:cNvPr id="2207" name="Google Shape;2207;p70"/>
          <p:cNvSpPr txBox="1"/>
          <p:nvPr>
            <p:ph idx="6" type="title"/>
          </p:nvPr>
        </p:nvSpPr>
        <p:spPr>
          <a:xfrm>
            <a:off x="3089807" y="2945482"/>
            <a:ext cx="2044500" cy="56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6100"/>
              </a:buClr>
              <a:buSzPts val="1300"/>
              <a:buFont typeface="Assistant"/>
              <a:buNone/>
              <a:defRPr b="1" sz="1300">
                <a:solidFill>
                  <a:srgbClr val="ED6100"/>
                </a:solidFill>
                <a:latin typeface="Assistant"/>
                <a:ea typeface="Assistant"/>
                <a:cs typeface="Assistant"/>
                <a:sym typeface="Assistant"/>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208" name="Google Shape;2208;p70"/>
          <p:cNvSpPr txBox="1"/>
          <p:nvPr>
            <p:ph idx="7" type="body"/>
          </p:nvPr>
        </p:nvSpPr>
        <p:spPr>
          <a:xfrm>
            <a:off x="3089832" y="3520810"/>
            <a:ext cx="2044500" cy="6972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1pPr>
            <a:lvl2pPr indent="-298450" lvl="1" marL="914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2pPr>
            <a:lvl3pPr indent="-298450" lvl="2" marL="1371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3pPr>
            <a:lvl4pPr indent="-298450" lvl="3" marL="1828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4pPr>
            <a:lvl5pPr indent="-298450" lvl="4" marL="22860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5pPr>
            <a:lvl6pPr indent="-298450" lvl="5" marL="27432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6pPr>
            <a:lvl7pPr indent="-298450" lvl="6" marL="32004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7pPr>
            <a:lvl8pPr indent="-298450" lvl="7" marL="36576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8pPr>
            <a:lvl9pPr indent="-298450" lvl="8" marL="4114800" rtl="0">
              <a:spcBef>
                <a:spcPts val="0"/>
              </a:spcBef>
              <a:spcAft>
                <a:spcPts val="0"/>
              </a:spcAft>
              <a:buClr>
                <a:schemeClr val="dk1"/>
              </a:buClr>
              <a:buSzPts val="1100"/>
              <a:buFont typeface="Assistant"/>
              <a:buChar char="■"/>
              <a:defRPr sz="1100">
                <a:solidFill>
                  <a:schemeClr val="dk1"/>
                </a:solidFill>
                <a:latin typeface="Assistant"/>
                <a:ea typeface="Assistant"/>
                <a:cs typeface="Assistant"/>
                <a:sym typeface="Assistant"/>
              </a:defRPr>
            </a:lvl9pPr>
          </a:lstStyle>
          <a:p/>
        </p:txBody>
      </p:sp>
      <p:pic>
        <p:nvPicPr>
          <p:cNvPr id="2209" name="Google Shape;2209;p70"/>
          <p:cNvPicPr preferRelativeResize="0"/>
          <p:nvPr/>
        </p:nvPicPr>
        <p:blipFill rotWithShape="1">
          <a:blip r:embed="rId2">
            <a:alphaModFix/>
          </a:blip>
          <a:srcRect b="24282" l="0" r="37492" t="0"/>
          <a:stretch/>
        </p:blipFill>
        <p:spPr>
          <a:xfrm>
            <a:off x="4955700" y="-251875"/>
            <a:ext cx="4188300" cy="5073700"/>
          </a:xfrm>
          <a:prstGeom prst="rect">
            <a:avLst/>
          </a:prstGeom>
          <a:noFill/>
          <a:ln>
            <a:noFill/>
          </a:ln>
          <a:effectLst>
            <a:outerShdw blurRad="57150" rotWithShape="0" algn="bl" dir="5400000" dist="19050">
              <a:srgbClr val="000000">
                <a:alpha val="50000"/>
              </a:srgbClr>
            </a:outerShdw>
          </a:effectLst>
        </p:spPr>
      </p:pic>
      <p:cxnSp>
        <p:nvCxnSpPr>
          <p:cNvPr id="2210" name="Google Shape;2210;p70"/>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2211" name="Google Shape;2211;p70"/>
          <p:cNvSpPr txBox="1"/>
          <p:nvPr>
            <p:ph idx="8"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sp>
        <p:nvSpPr>
          <p:cNvPr id="2212" name="Google Shape;2212;p7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3 event">
  <p:cSld name="TITLE_AND_BODY_16">
    <p:spTree>
      <p:nvGrpSpPr>
        <p:cNvPr id="146" name="Shape 146"/>
        <p:cNvGrpSpPr/>
        <p:nvPr/>
      </p:nvGrpSpPr>
      <p:grpSpPr>
        <a:xfrm>
          <a:off x="0" y="0"/>
          <a:ext cx="0" cy="0"/>
          <a:chOff x="0" y="0"/>
          <a:chExt cx="0" cy="0"/>
        </a:xfrm>
      </p:grpSpPr>
      <p:sp>
        <p:nvSpPr>
          <p:cNvPr id="147" name="Google Shape;147;p8"/>
          <p:cNvSpPr txBox="1"/>
          <p:nvPr>
            <p:ph idx="1" type="body"/>
          </p:nvPr>
        </p:nvSpPr>
        <p:spPr>
          <a:xfrm>
            <a:off x="1438925" y="3245025"/>
            <a:ext cx="1979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48" name="Google Shape;148;p8"/>
          <p:cNvSpPr txBox="1"/>
          <p:nvPr>
            <p:ph idx="2" type="subTitle"/>
          </p:nvPr>
        </p:nvSpPr>
        <p:spPr>
          <a:xfrm>
            <a:off x="1438925" y="2869200"/>
            <a:ext cx="1979400" cy="48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49" name="Google Shape;149;p8"/>
          <p:cNvSpPr txBox="1"/>
          <p:nvPr>
            <p:ph type="title"/>
          </p:nvPr>
        </p:nvSpPr>
        <p:spPr>
          <a:xfrm>
            <a:off x="1638725" y="18140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8"/>
          <p:cNvSpPr txBox="1"/>
          <p:nvPr>
            <p:ph idx="3" type="body"/>
          </p:nvPr>
        </p:nvSpPr>
        <p:spPr>
          <a:xfrm>
            <a:off x="3561300" y="3245025"/>
            <a:ext cx="1979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51" name="Google Shape;151;p8"/>
          <p:cNvSpPr txBox="1"/>
          <p:nvPr>
            <p:ph idx="4" type="subTitle"/>
          </p:nvPr>
        </p:nvSpPr>
        <p:spPr>
          <a:xfrm>
            <a:off x="3561300" y="2869200"/>
            <a:ext cx="1979400" cy="48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52" name="Google Shape;152;p8"/>
          <p:cNvSpPr txBox="1"/>
          <p:nvPr>
            <p:ph idx="5" type="title"/>
          </p:nvPr>
        </p:nvSpPr>
        <p:spPr>
          <a:xfrm>
            <a:off x="3761100" y="18140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8"/>
          <p:cNvSpPr txBox="1"/>
          <p:nvPr>
            <p:ph idx="6"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55" name="Google Shape;155;p8"/>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156" name="Google Shape;156;p8"/>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cxnSp>
        <p:nvCxnSpPr>
          <p:cNvPr id="157" name="Google Shape;157;p8"/>
          <p:cNvCxnSpPr/>
          <p:nvPr/>
        </p:nvCxnSpPr>
        <p:spPr>
          <a:xfrm>
            <a:off x="2606143" y="2437369"/>
            <a:ext cx="3889500" cy="0"/>
          </a:xfrm>
          <a:prstGeom prst="straightConnector1">
            <a:avLst/>
          </a:prstGeom>
          <a:noFill/>
          <a:ln cap="flat" cmpd="sng" w="38100">
            <a:solidFill>
              <a:srgbClr val="ED6100"/>
            </a:solidFill>
            <a:prstDash val="solid"/>
            <a:round/>
            <a:headEnd len="med" w="med" type="none"/>
            <a:tailEnd len="med" w="med" type="none"/>
          </a:ln>
        </p:spPr>
      </p:cxnSp>
      <p:sp>
        <p:nvSpPr>
          <p:cNvPr id="158" name="Google Shape;158;p8"/>
          <p:cNvSpPr/>
          <p:nvPr/>
        </p:nvSpPr>
        <p:spPr>
          <a:xfrm>
            <a:off x="2266140" y="2266973"/>
            <a:ext cx="340200" cy="3408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4380803" y="2266973"/>
            <a:ext cx="340200" cy="3408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6495466" y="2266973"/>
            <a:ext cx="340200" cy="340800"/>
          </a:xfrm>
          <a:prstGeom prst="ellipse">
            <a:avLst/>
          </a:prstGeom>
          <a:solidFill>
            <a:srgbClr val="FFFFFF"/>
          </a:solidFill>
          <a:ln cap="flat" cmpd="sng" w="38100">
            <a:solidFill>
              <a:srgbClr val="ED6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6585689" y="2357305"/>
            <a:ext cx="159900" cy="160200"/>
          </a:xfrm>
          <a:prstGeom prst="ellipse">
            <a:avLst/>
          </a:prstGeom>
          <a:solidFill>
            <a:srgbClr val="1E1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122B"/>
              </a:solidFill>
            </a:endParaRPr>
          </a:p>
        </p:txBody>
      </p:sp>
      <p:sp>
        <p:nvSpPr>
          <p:cNvPr id="162" name="Google Shape;162;p8"/>
          <p:cNvSpPr txBox="1"/>
          <p:nvPr>
            <p:ph idx="7" type="body"/>
          </p:nvPr>
        </p:nvSpPr>
        <p:spPr>
          <a:xfrm>
            <a:off x="5683675" y="3245025"/>
            <a:ext cx="1979400" cy="8685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1pPr>
            <a:lvl2pPr indent="-292100" lvl="1" marL="9144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2pPr>
            <a:lvl3pPr indent="-292100" lvl="2" marL="13716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3pPr>
            <a:lvl4pPr indent="-292100" lvl="3" marL="18288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4pPr>
            <a:lvl5pPr indent="-292100" lvl="4" marL="22860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5pPr>
            <a:lvl6pPr indent="-292100" lvl="5" marL="2743200" rtl="0" algn="ctr">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6pPr>
            <a:lvl7pPr indent="-292100" lvl="6" marL="32004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7pPr>
            <a:lvl8pPr indent="-292100" lvl="7" marL="36576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8pPr>
            <a:lvl9pPr indent="-292100" lvl="8" marL="4114800" rtl="0">
              <a:spcBef>
                <a:spcPts val="0"/>
              </a:spcBef>
              <a:spcAft>
                <a:spcPts val="0"/>
              </a:spcAft>
              <a:buClr>
                <a:srgbClr val="1E122B"/>
              </a:buClr>
              <a:buSzPts val="1000"/>
              <a:buFont typeface="Assistant"/>
              <a:buChar char="■"/>
              <a:defRPr sz="1000">
                <a:solidFill>
                  <a:srgbClr val="1E122B"/>
                </a:solidFill>
                <a:latin typeface="Assistant"/>
                <a:ea typeface="Assistant"/>
                <a:cs typeface="Assistant"/>
                <a:sym typeface="Assistant"/>
              </a:defRPr>
            </a:lvl9pPr>
          </a:lstStyle>
          <a:p/>
        </p:txBody>
      </p:sp>
      <p:sp>
        <p:nvSpPr>
          <p:cNvPr id="163" name="Google Shape;163;p8"/>
          <p:cNvSpPr txBox="1"/>
          <p:nvPr>
            <p:ph idx="8" type="subTitle"/>
          </p:nvPr>
        </p:nvSpPr>
        <p:spPr>
          <a:xfrm>
            <a:off x="5683675" y="2869200"/>
            <a:ext cx="1979400" cy="48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200">
                <a:solidFill>
                  <a:srgbClr val="1E122B"/>
                </a:solidFill>
                <a:latin typeface="Assistant"/>
                <a:ea typeface="Assistant"/>
                <a:cs typeface="Assistant"/>
                <a:sym typeface="Assistant"/>
              </a:defRPr>
            </a:lvl1pPr>
            <a:lvl2pPr lvl="1" rtl="0">
              <a:spcBef>
                <a:spcPts val="0"/>
              </a:spcBef>
              <a:spcAft>
                <a:spcPts val="0"/>
              </a:spcAft>
              <a:buNone/>
              <a:defRPr>
                <a:solidFill>
                  <a:srgbClr val="1E122B"/>
                </a:solidFill>
              </a:defRPr>
            </a:lvl2pPr>
            <a:lvl3pPr lvl="2" rtl="0">
              <a:spcBef>
                <a:spcPts val="0"/>
              </a:spcBef>
              <a:spcAft>
                <a:spcPts val="0"/>
              </a:spcAft>
              <a:buNone/>
              <a:defRPr>
                <a:solidFill>
                  <a:srgbClr val="1E122B"/>
                </a:solidFill>
              </a:defRPr>
            </a:lvl3pPr>
            <a:lvl4pPr lvl="3" rtl="0">
              <a:spcBef>
                <a:spcPts val="0"/>
              </a:spcBef>
              <a:spcAft>
                <a:spcPts val="0"/>
              </a:spcAft>
              <a:buNone/>
              <a:defRPr>
                <a:solidFill>
                  <a:srgbClr val="1E122B"/>
                </a:solidFill>
              </a:defRPr>
            </a:lvl4pPr>
            <a:lvl5pPr lvl="4" rtl="0">
              <a:spcBef>
                <a:spcPts val="0"/>
              </a:spcBef>
              <a:spcAft>
                <a:spcPts val="0"/>
              </a:spcAft>
              <a:buNone/>
              <a:defRPr>
                <a:solidFill>
                  <a:srgbClr val="1E122B"/>
                </a:solidFill>
              </a:defRPr>
            </a:lvl5pPr>
            <a:lvl6pPr lvl="5" rtl="0">
              <a:spcBef>
                <a:spcPts val="0"/>
              </a:spcBef>
              <a:spcAft>
                <a:spcPts val="0"/>
              </a:spcAft>
              <a:buNone/>
              <a:defRPr>
                <a:solidFill>
                  <a:srgbClr val="1E122B"/>
                </a:solidFill>
              </a:defRPr>
            </a:lvl6pPr>
            <a:lvl7pPr lvl="6" rtl="0">
              <a:spcBef>
                <a:spcPts val="0"/>
              </a:spcBef>
              <a:spcAft>
                <a:spcPts val="0"/>
              </a:spcAft>
              <a:buNone/>
              <a:defRPr>
                <a:solidFill>
                  <a:srgbClr val="1E122B"/>
                </a:solidFill>
              </a:defRPr>
            </a:lvl7pPr>
            <a:lvl8pPr lvl="7" rtl="0">
              <a:spcBef>
                <a:spcPts val="0"/>
              </a:spcBef>
              <a:spcAft>
                <a:spcPts val="0"/>
              </a:spcAft>
              <a:buNone/>
              <a:defRPr>
                <a:solidFill>
                  <a:srgbClr val="1E122B"/>
                </a:solidFill>
              </a:defRPr>
            </a:lvl8pPr>
            <a:lvl9pPr lvl="8" rtl="0">
              <a:spcBef>
                <a:spcPts val="0"/>
              </a:spcBef>
              <a:spcAft>
                <a:spcPts val="0"/>
              </a:spcAft>
              <a:buNone/>
              <a:defRPr>
                <a:solidFill>
                  <a:srgbClr val="1E122B"/>
                </a:solidFill>
              </a:defRPr>
            </a:lvl9pPr>
          </a:lstStyle>
          <a:p/>
        </p:txBody>
      </p:sp>
      <p:sp>
        <p:nvSpPr>
          <p:cNvPr id="164" name="Google Shape;164;p8"/>
          <p:cNvSpPr txBox="1"/>
          <p:nvPr>
            <p:ph idx="9" type="title"/>
          </p:nvPr>
        </p:nvSpPr>
        <p:spPr>
          <a:xfrm>
            <a:off x="5883475" y="1814025"/>
            <a:ext cx="1579800" cy="24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000">
                <a:solidFill>
                  <a:srgbClr val="ED6100"/>
                </a:solidFill>
                <a:latin typeface="Assistant"/>
                <a:ea typeface="Assistant"/>
                <a:cs typeface="Assistant"/>
                <a:sym typeface="Assistan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ocks - 4 ">
  <p:cSld name="TITLE_AND_BODY_1_3_2_2_1">
    <p:bg>
      <p:bgPr>
        <a:solidFill>
          <a:schemeClr val="lt1"/>
        </a:solidFill>
      </p:bgPr>
    </p:bg>
    <p:spTree>
      <p:nvGrpSpPr>
        <p:cNvPr id="2213" name="Shape 2213"/>
        <p:cNvGrpSpPr/>
        <p:nvPr/>
      </p:nvGrpSpPr>
      <p:grpSpPr>
        <a:xfrm>
          <a:off x="0" y="0"/>
          <a:ext cx="0" cy="0"/>
          <a:chOff x="0" y="0"/>
          <a:chExt cx="0" cy="0"/>
        </a:xfrm>
      </p:grpSpPr>
      <p:sp>
        <p:nvSpPr>
          <p:cNvPr id="2214" name="Google Shape;2214;p71"/>
          <p:cNvSpPr/>
          <p:nvPr/>
        </p:nvSpPr>
        <p:spPr>
          <a:xfrm>
            <a:off x="0" y="2361700"/>
            <a:ext cx="9144000" cy="278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216" name="Google Shape;2216;p71"/>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217" name="Google Shape;2217;p71"/>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sp>
        <p:nvSpPr>
          <p:cNvPr id="2218" name="Google Shape;2218;p71"/>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2219" name="Google Shape;2219;p71"/>
          <p:cNvSpPr txBox="1"/>
          <p:nvPr>
            <p:ph idx="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cxnSp>
        <p:nvCxnSpPr>
          <p:cNvPr id="2220" name="Google Shape;2220;p71"/>
          <p:cNvCxnSpPr/>
          <p:nvPr/>
        </p:nvCxnSpPr>
        <p:spPr>
          <a:xfrm>
            <a:off x="-5100" y="2351575"/>
            <a:ext cx="9154200" cy="0"/>
          </a:xfrm>
          <a:prstGeom prst="straightConnector1">
            <a:avLst/>
          </a:prstGeom>
          <a:noFill/>
          <a:ln cap="flat" cmpd="sng" w="38100">
            <a:solidFill>
              <a:schemeClr val="accent2"/>
            </a:solidFill>
            <a:prstDash val="solid"/>
            <a:round/>
            <a:headEnd len="med" w="med" type="none"/>
            <a:tailEnd len="med" w="med" type="none"/>
          </a:ln>
        </p:spPr>
      </p:cxnSp>
      <p:sp>
        <p:nvSpPr>
          <p:cNvPr id="2221" name="Google Shape;2221;p71"/>
          <p:cNvSpPr txBox="1"/>
          <p:nvPr/>
        </p:nvSpPr>
        <p:spPr>
          <a:xfrm>
            <a:off x="302800" y="2351575"/>
            <a:ext cx="1818300" cy="798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FFFFFF"/>
              </a:solidFill>
              <a:latin typeface="Assistant"/>
              <a:ea typeface="Assistant"/>
              <a:cs typeface="Assistant"/>
              <a:sym typeface="Assistant"/>
            </a:endParaRPr>
          </a:p>
        </p:txBody>
      </p:sp>
      <p:sp>
        <p:nvSpPr>
          <p:cNvPr id="2222" name="Google Shape;2222;p71"/>
          <p:cNvSpPr txBox="1"/>
          <p:nvPr/>
        </p:nvSpPr>
        <p:spPr>
          <a:xfrm>
            <a:off x="2549550" y="2351575"/>
            <a:ext cx="1818300" cy="798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FFFFFF"/>
              </a:solidFill>
              <a:latin typeface="Assistant"/>
              <a:ea typeface="Assistant"/>
              <a:cs typeface="Assistant"/>
              <a:sym typeface="Assistant"/>
            </a:endParaRPr>
          </a:p>
        </p:txBody>
      </p:sp>
      <p:sp>
        <p:nvSpPr>
          <p:cNvPr id="2223" name="Google Shape;2223;p71"/>
          <p:cNvSpPr txBox="1"/>
          <p:nvPr/>
        </p:nvSpPr>
        <p:spPr>
          <a:xfrm>
            <a:off x="4796300" y="2349175"/>
            <a:ext cx="1818300" cy="798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FFFFFF"/>
              </a:solidFill>
              <a:latin typeface="Assistant"/>
              <a:ea typeface="Assistant"/>
              <a:cs typeface="Assistant"/>
              <a:sym typeface="Assistant"/>
            </a:endParaRPr>
          </a:p>
        </p:txBody>
      </p:sp>
      <p:sp>
        <p:nvSpPr>
          <p:cNvPr id="2224" name="Google Shape;2224;p71"/>
          <p:cNvSpPr txBox="1"/>
          <p:nvPr/>
        </p:nvSpPr>
        <p:spPr>
          <a:xfrm>
            <a:off x="7043050" y="2350906"/>
            <a:ext cx="1818300" cy="798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FFFFFF"/>
              </a:solidFill>
              <a:latin typeface="Assistant"/>
              <a:ea typeface="Assistant"/>
              <a:cs typeface="Assistant"/>
              <a:sym typeface="Assistant"/>
            </a:endParaRPr>
          </a:p>
        </p:txBody>
      </p:sp>
      <p:sp>
        <p:nvSpPr>
          <p:cNvPr id="2225" name="Google Shape;2225;p71"/>
          <p:cNvSpPr txBox="1"/>
          <p:nvPr>
            <p:ph idx="3" type="title"/>
          </p:nvPr>
        </p:nvSpPr>
        <p:spPr>
          <a:xfrm>
            <a:off x="322900" y="1638221"/>
            <a:ext cx="1798200" cy="60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2000"/>
              <a:buFont typeface="Assistant"/>
              <a:buNone/>
              <a:defRPr b="1" sz="20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2000"/>
              <a:buFont typeface="Assistant"/>
              <a:buNone/>
              <a:defRPr b="1" sz="20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2000"/>
              <a:buFont typeface="Assistant"/>
              <a:buNone/>
              <a:defRPr b="1" sz="20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2000"/>
              <a:buFont typeface="Assistant"/>
              <a:buNone/>
              <a:defRPr b="1" sz="20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2000"/>
              <a:buFont typeface="Assistant"/>
              <a:buNone/>
              <a:defRPr b="1" sz="20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2000"/>
              <a:buFont typeface="Assistant"/>
              <a:buNone/>
              <a:defRPr b="1" sz="20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2000"/>
              <a:buFont typeface="Assistant"/>
              <a:buNone/>
              <a:defRPr b="1" sz="20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2000"/>
              <a:buFont typeface="Assistant"/>
              <a:buNone/>
              <a:defRPr b="1" sz="2000">
                <a:solidFill>
                  <a:schemeClr val="accent2"/>
                </a:solidFill>
                <a:latin typeface="Assistant"/>
                <a:ea typeface="Assistant"/>
                <a:cs typeface="Assistant"/>
                <a:sym typeface="Assistant"/>
              </a:defRPr>
            </a:lvl9pPr>
          </a:lstStyle>
          <a:p/>
        </p:txBody>
      </p:sp>
      <p:sp>
        <p:nvSpPr>
          <p:cNvPr id="2226" name="Google Shape;2226;p71"/>
          <p:cNvSpPr txBox="1"/>
          <p:nvPr>
            <p:ph idx="4" type="title"/>
          </p:nvPr>
        </p:nvSpPr>
        <p:spPr>
          <a:xfrm>
            <a:off x="2559600" y="1638213"/>
            <a:ext cx="1798200" cy="60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9pPr>
          </a:lstStyle>
          <a:p/>
        </p:txBody>
      </p:sp>
      <p:sp>
        <p:nvSpPr>
          <p:cNvPr id="2227" name="Google Shape;2227;p71"/>
          <p:cNvSpPr txBox="1"/>
          <p:nvPr>
            <p:ph idx="5" type="title"/>
          </p:nvPr>
        </p:nvSpPr>
        <p:spPr>
          <a:xfrm>
            <a:off x="4796300" y="1638213"/>
            <a:ext cx="1798200" cy="60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9pPr>
          </a:lstStyle>
          <a:p/>
        </p:txBody>
      </p:sp>
      <p:sp>
        <p:nvSpPr>
          <p:cNvPr id="2228" name="Google Shape;2228;p71"/>
          <p:cNvSpPr txBox="1"/>
          <p:nvPr>
            <p:ph idx="6" type="title"/>
          </p:nvPr>
        </p:nvSpPr>
        <p:spPr>
          <a:xfrm>
            <a:off x="7033000" y="1638213"/>
            <a:ext cx="1798200" cy="60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1pPr>
            <a:lvl2pPr lvl="1"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2pPr>
            <a:lvl3pPr lvl="2"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3pPr>
            <a:lvl4pPr lvl="3"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4pPr>
            <a:lvl5pPr lvl="4"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5pPr>
            <a:lvl6pPr lvl="5"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6pPr>
            <a:lvl7pPr lvl="6"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7pPr>
            <a:lvl8pPr lvl="7"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8pPr>
            <a:lvl9pPr lvl="8" rtl="0">
              <a:spcBef>
                <a:spcPts val="0"/>
              </a:spcBef>
              <a:spcAft>
                <a:spcPts val="0"/>
              </a:spcAft>
              <a:buClr>
                <a:schemeClr val="accent2"/>
              </a:buClr>
              <a:buSzPts val="1900"/>
              <a:buFont typeface="Assistant"/>
              <a:buNone/>
              <a:defRPr b="1" sz="1900">
                <a:solidFill>
                  <a:schemeClr val="accent2"/>
                </a:solidFill>
                <a:latin typeface="Assistant"/>
                <a:ea typeface="Assistant"/>
                <a:cs typeface="Assistant"/>
                <a:sym typeface="Assistant"/>
              </a:defRPr>
            </a:lvl9pPr>
          </a:lstStyle>
          <a:p/>
        </p:txBody>
      </p:sp>
      <p:sp>
        <p:nvSpPr>
          <p:cNvPr id="2229" name="Google Shape;2229;p71"/>
          <p:cNvSpPr txBox="1"/>
          <p:nvPr>
            <p:ph idx="1" type="subTitle"/>
          </p:nvPr>
        </p:nvSpPr>
        <p:spPr>
          <a:xfrm>
            <a:off x="312850" y="2461325"/>
            <a:ext cx="1798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SemiBold"/>
              <a:buNone/>
              <a:defRPr sz="13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9pPr>
          </a:lstStyle>
          <a:p/>
        </p:txBody>
      </p:sp>
      <p:sp>
        <p:nvSpPr>
          <p:cNvPr id="2230" name="Google Shape;2230;p71"/>
          <p:cNvSpPr txBox="1"/>
          <p:nvPr>
            <p:ph idx="7" type="subTitle"/>
          </p:nvPr>
        </p:nvSpPr>
        <p:spPr>
          <a:xfrm>
            <a:off x="2554575" y="2470625"/>
            <a:ext cx="1798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SemiBold"/>
              <a:buNone/>
              <a:defRPr sz="13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9pPr>
          </a:lstStyle>
          <a:p/>
        </p:txBody>
      </p:sp>
      <p:sp>
        <p:nvSpPr>
          <p:cNvPr id="2231" name="Google Shape;2231;p71"/>
          <p:cNvSpPr txBox="1"/>
          <p:nvPr>
            <p:ph idx="8" type="subTitle"/>
          </p:nvPr>
        </p:nvSpPr>
        <p:spPr>
          <a:xfrm>
            <a:off x="4786375" y="2465975"/>
            <a:ext cx="1798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SemiBold"/>
              <a:buNone/>
              <a:defRPr sz="13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9pPr>
          </a:lstStyle>
          <a:p/>
        </p:txBody>
      </p:sp>
      <p:sp>
        <p:nvSpPr>
          <p:cNvPr id="2232" name="Google Shape;2232;p71"/>
          <p:cNvSpPr txBox="1"/>
          <p:nvPr>
            <p:ph idx="9" type="subTitle"/>
          </p:nvPr>
        </p:nvSpPr>
        <p:spPr>
          <a:xfrm>
            <a:off x="7028100" y="2475275"/>
            <a:ext cx="1798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SemiBold"/>
              <a:buNone/>
              <a:defRPr sz="13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2pPr>
            <a:lvl3pPr lvl="2"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3pPr>
            <a:lvl4pPr lvl="3"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4pPr>
            <a:lvl5pPr lvl="4"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5pPr>
            <a:lvl6pPr lvl="5"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6pPr>
            <a:lvl7pPr lvl="6"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7pPr>
            <a:lvl8pPr lvl="7"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8pPr>
            <a:lvl9pPr lvl="8"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9pPr>
          </a:lstStyle>
          <a:p/>
        </p:txBody>
      </p:sp>
      <p:sp>
        <p:nvSpPr>
          <p:cNvPr id="2233" name="Google Shape;2233;p71"/>
          <p:cNvSpPr txBox="1"/>
          <p:nvPr>
            <p:ph idx="13" type="body"/>
          </p:nvPr>
        </p:nvSpPr>
        <p:spPr>
          <a:xfrm>
            <a:off x="312850" y="3070575"/>
            <a:ext cx="1798200" cy="174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2234" name="Google Shape;2234;p71"/>
          <p:cNvSpPr txBox="1"/>
          <p:nvPr>
            <p:ph idx="14" type="body"/>
          </p:nvPr>
        </p:nvSpPr>
        <p:spPr>
          <a:xfrm>
            <a:off x="2554575" y="3070575"/>
            <a:ext cx="1798200" cy="174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2235" name="Google Shape;2235;p71"/>
          <p:cNvSpPr txBox="1"/>
          <p:nvPr>
            <p:ph idx="15" type="body"/>
          </p:nvPr>
        </p:nvSpPr>
        <p:spPr>
          <a:xfrm>
            <a:off x="4796300" y="3069304"/>
            <a:ext cx="1798200" cy="174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
        <p:nvSpPr>
          <p:cNvPr id="2236" name="Google Shape;2236;p71"/>
          <p:cNvSpPr txBox="1"/>
          <p:nvPr>
            <p:ph idx="16" type="body"/>
          </p:nvPr>
        </p:nvSpPr>
        <p:spPr>
          <a:xfrm>
            <a:off x="7038025" y="3069304"/>
            <a:ext cx="1798200" cy="1743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Assistant"/>
              <a:buChar char="●"/>
              <a:defRPr sz="1100">
                <a:latin typeface="Assistant"/>
                <a:ea typeface="Assistant"/>
                <a:cs typeface="Assistant"/>
                <a:sym typeface="Assistant"/>
              </a:defRPr>
            </a:lvl1pPr>
            <a:lvl2pPr indent="-298450" lvl="1" marL="914400" rtl="0">
              <a:spcBef>
                <a:spcPts val="0"/>
              </a:spcBef>
              <a:spcAft>
                <a:spcPts val="0"/>
              </a:spcAft>
              <a:buSzPts val="1100"/>
              <a:buFont typeface="Assistant"/>
              <a:buChar char="○"/>
              <a:defRPr sz="1100">
                <a:latin typeface="Assistant"/>
                <a:ea typeface="Assistant"/>
                <a:cs typeface="Assistant"/>
                <a:sym typeface="Assistant"/>
              </a:defRPr>
            </a:lvl2pPr>
            <a:lvl3pPr indent="-298450" lvl="2" marL="1371600" rtl="0">
              <a:spcBef>
                <a:spcPts val="0"/>
              </a:spcBef>
              <a:spcAft>
                <a:spcPts val="0"/>
              </a:spcAft>
              <a:buSzPts val="1100"/>
              <a:buFont typeface="Assistant"/>
              <a:buChar char="■"/>
              <a:defRPr sz="1100">
                <a:latin typeface="Assistant"/>
                <a:ea typeface="Assistant"/>
                <a:cs typeface="Assistant"/>
                <a:sym typeface="Assistant"/>
              </a:defRPr>
            </a:lvl3pPr>
            <a:lvl4pPr indent="-298450" lvl="3" marL="1828800" rtl="0">
              <a:spcBef>
                <a:spcPts val="0"/>
              </a:spcBef>
              <a:spcAft>
                <a:spcPts val="0"/>
              </a:spcAft>
              <a:buSzPts val="1100"/>
              <a:buFont typeface="Assistant"/>
              <a:buChar char="●"/>
              <a:defRPr sz="1100">
                <a:latin typeface="Assistant"/>
                <a:ea typeface="Assistant"/>
                <a:cs typeface="Assistant"/>
                <a:sym typeface="Assistant"/>
              </a:defRPr>
            </a:lvl4pPr>
            <a:lvl5pPr indent="-298450" lvl="4" marL="2286000" rtl="0">
              <a:spcBef>
                <a:spcPts val="0"/>
              </a:spcBef>
              <a:spcAft>
                <a:spcPts val="0"/>
              </a:spcAft>
              <a:buSzPts val="1100"/>
              <a:buFont typeface="Assistant"/>
              <a:buChar char="○"/>
              <a:defRPr sz="1100">
                <a:latin typeface="Assistant"/>
                <a:ea typeface="Assistant"/>
                <a:cs typeface="Assistant"/>
                <a:sym typeface="Assistant"/>
              </a:defRPr>
            </a:lvl5pPr>
            <a:lvl6pPr indent="-298450" lvl="5" marL="2743200" rtl="0">
              <a:spcBef>
                <a:spcPts val="0"/>
              </a:spcBef>
              <a:spcAft>
                <a:spcPts val="0"/>
              </a:spcAft>
              <a:buSzPts val="1100"/>
              <a:buFont typeface="Assistant"/>
              <a:buChar char="■"/>
              <a:defRPr sz="1100">
                <a:latin typeface="Assistant"/>
                <a:ea typeface="Assistant"/>
                <a:cs typeface="Assistant"/>
                <a:sym typeface="Assistant"/>
              </a:defRPr>
            </a:lvl6pPr>
            <a:lvl7pPr indent="-298450" lvl="6" marL="3200400" rtl="0">
              <a:spcBef>
                <a:spcPts val="0"/>
              </a:spcBef>
              <a:spcAft>
                <a:spcPts val="0"/>
              </a:spcAft>
              <a:buSzPts val="1100"/>
              <a:buFont typeface="Assistant"/>
              <a:buChar char="●"/>
              <a:defRPr sz="1100">
                <a:latin typeface="Assistant"/>
                <a:ea typeface="Assistant"/>
                <a:cs typeface="Assistant"/>
                <a:sym typeface="Assistant"/>
              </a:defRPr>
            </a:lvl7pPr>
            <a:lvl8pPr indent="-298450" lvl="7" marL="3657600" rtl="0">
              <a:spcBef>
                <a:spcPts val="0"/>
              </a:spcBef>
              <a:spcAft>
                <a:spcPts val="0"/>
              </a:spcAft>
              <a:buSzPts val="1100"/>
              <a:buFont typeface="Assistant"/>
              <a:buChar char="○"/>
              <a:defRPr sz="1100">
                <a:latin typeface="Assistant"/>
                <a:ea typeface="Assistant"/>
                <a:cs typeface="Assistant"/>
                <a:sym typeface="Assistant"/>
              </a:defRPr>
            </a:lvl8pPr>
            <a:lvl9pPr indent="-298450" lvl="8" marL="4114800" rtl="0">
              <a:spcBef>
                <a:spcPts val="0"/>
              </a:spcBef>
              <a:spcAft>
                <a:spcPts val="0"/>
              </a:spcAft>
              <a:buSzPts val="1100"/>
              <a:buFont typeface="Assistant"/>
              <a:buChar char="■"/>
              <a:defRPr sz="1100">
                <a:latin typeface="Assistant"/>
                <a:ea typeface="Assistant"/>
                <a:cs typeface="Assistant"/>
                <a:sym typeface="Assistan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ocks - 8 ">
  <p:cSld name="TITLE_AND_BODY_22_1">
    <p:spTree>
      <p:nvGrpSpPr>
        <p:cNvPr id="2237" name="Shape 2237"/>
        <p:cNvGrpSpPr/>
        <p:nvPr/>
      </p:nvGrpSpPr>
      <p:grpSpPr>
        <a:xfrm>
          <a:off x="0" y="0"/>
          <a:ext cx="0" cy="0"/>
          <a:chOff x="0" y="0"/>
          <a:chExt cx="0" cy="0"/>
        </a:xfrm>
      </p:grpSpPr>
      <p:sp>
        <p:nvSpPr>
          <p:cNvPr id="2238" name="Google Shape;2238;p7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9" name="Google Shape;2239;p72"/>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240" name="Google Shape;2240;p72"/>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cxnSp>
        <p:nvCxnSpPr>
          <p:cNvPr id="2241" name="Google Shape;2241;p72"/>
          <p:cNvCxnSpPr/>
          <p:nvPr/>
        </p:nvCxnSpPr>
        <p:spPr>
          <a:xfrm>
            <a:off x="378594" y="1333150"/>
            <a:ext cx="34587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42" name="Google Shape;2242;p72"/>
          <p:cNvCxnSpPr/>
          <p:nvPr/>
        </p:nvCxnSpPr>
        <p:spPr>
          <a:xfrm>
            <a:off x="378594" y="2756838"/>
            <a:ext cx="34986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43" name="Google Shape;2243;p72"/>
          <p:cNvCxnSpPr/>
          <p:nvPr/>
        </p:nvCxnSpPr>
        <p:spPr>
          <a:xfrm>
            <a:off x="378594" y="4206450"/>
            <a:ext cx="34599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44" name="Google Shape;2244;p72"/>
          <p:cNvCxnSpPr/>
          <p:nvPr/>
        </p:nvCxnSpPr>
        <p:spPr>
          <a:xfrm>
            <a:off x="378594" y="3471788"/>
            <a:ext cx="34569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45" name="Google Shape;2245;p72"/>
          <p:cNvCxnSpPr/>
          <p:nvPr/>
        </p:nvCxnSpPr>
        <p:spPr>
          <a:xfrm>
            <a:off x="376878" y="2046775"/>
            <a:ext cx="34497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46" name="Google Shape;2246;p72"/>
          <p:cNvCxnSpPr>
            <a:stCxn id="2247" idx="0"/>
          </p:cNvCxnSpPr>
          <p:nvPr/>
        </p:nvCxnSpPr>
        <p:spPr>
          <a:xfrm rot="10800000">
            <a:off x="3834000" y="1333613"/>
            <a:ext cx="738000" cy="4905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48" name="Google Shape;2248;p72"/>
          <p:cNvCxnSpPr/>
          <p:nvPr/>
        </p:nvCxnSpPr>
        <p:spPr>
          <a:xfrm rot="10800000">
            <a:off x="3823725" y="2046600"/>
            <a:ext cx="348900" cy="2394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49" name="Google Shape;2249;p72"/>
          <p:cNvCxnSpPr/>
          <p:nvPr/>
        </p:nvCxnSpPr>
        <p:spPr>
          <a:xfrm flipH="1" rot="10800000">
            <a:off x="3834000" y="3718338"/>
            <a:ext cx="738000" cy="4905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0" name="Google Shape;2250;p72"/>
          <p:cNvCxnSpPr/>
          <p:nvPr/>
        </p:nvCxnSpPr>
        <p:spPr>
          <a:xfrm flipH="1" rot="10800000">
            <a:off x="3831450" y="3232525"/>
            <a:ext cx="351600" cy="2412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1" name="Google Shape;2251;p72"/>
          <p:cNvCxnSpPr/>
          <p:nvPr/>
        </p:nvCxnSpPr>
        <p:spPr>
          <a:xfrm rot="10800000">
            <a:off x="5306535" y="1334575"/>
            <a:ext cx="34569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2" name="Google Shape;2252;p72"/>
          <p:cNvCxnSpPr/>
          <p:nvPr/>
        </p:nvCxnSpPr>
        <p:spPr>
          <a:xfrm rot="10800000">
            <a:off x="5266635" y="2758263"/>
            <a:ext cx="34968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3" name="Google Shape;2253;p72"/>
          <p:cNvCxnSpPr/>
          <p:nvPr/>
        </p:nvCxnSpPr>
        <p:spPr>
          <a:xfrm rot="10800000">
            <a:off x="5305335" y="4207875"/>
            <a:ext cx="34581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4" name="Google Shape;2254;p72"/>
          <p:cNvCxnSpPr/>
          <p:nvPr/>
        </p:nvCxnSpPr>
        <p:spPr>
          <a:xfrm rot="10800000">
            <a:off x="5308335" y="3473213"/>
            <a:ext cx="34551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5" name="Google Shape;2255;p72"/>
          <p:cNvCxnSpPr/>
          <p:nvPr/>
        </p:nvCxnSpPr>
        <p:spPr>
          <a:xfrm rot="10800000">
            <a:off x="5317250" y="2048200"/>
            <a:ext cx="34479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6" name="Google Shape;2256;p72"/>
          <p:cNvCxnSpPr/>
          <p:nvPr/>
        </p:nvCxnSpPr>
        <p:spPr>
          <a:xfrm flipH="1" rot="10800000">
            <a:off x="4572000" y="1335038"/>
            <a:ext cx="738000" cy="4905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7" name="Google Shape;2257;p72"/>
          <p:cNvCxnSpPr/>
          <p:nvPr/>
        </p:nvCxnSpPr>
        <p:spPr>
          <a:xfrm flipH="1" rot="10800000">
            <a:off x="4971375" y="2048025"/>
            <a:ext cx="348900" cy="2394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8" name="Google Shape;2258;p72"/>
          <p:cNvCxnSpPr/>
          <p:nvPr/>
        </p:nvCxnSpPr>
        <p:spPr>
          <a:xfrm rot="10800000">
            <a:off x="4572000" y="3719763"/>
            <a:ext cx="738000" cy="4905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259" name="Google Shape;2259;p72"/>
          <p:cNvCxnSpPr/>
          <p:nvPr/>
        </p:nvCxnSpPr>
        <p:spPr>
          <a:xfrm rot="10800000">
            <a:off x="4960950" y="3233950"/>
            <a:ext cx="351600" cy="2412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sp>
        <p:nvSpPr>
          <p:cNvPr id="2247" name="Google Shape;2247;p72"/>
          <p:cNvSpPr/>
          <p:nvPr/>
        </p:nvSpPr>
        <p:spPr>
          <a:xfrm>
            <a:off x="3447950" y="1824113"/>
            <a:ext cx="2248100" cy="1896625"/>
          </a:xfrm>
          <a:prstGeom prst="flowChartDecision">
            <a:avLst/>
          </a:prstGeom>
          <a:solidFill>
            <a:schemeClr val="accent2"/>
          </a:solidFill>
          <a:ln>
            <a:noFill/>
          </a:ln>
          <a:effectLst>
            <a:outerShdw blurRad="57150" rotWithShape="0" algn="bl" dir="5400000" dist="19050">
              <a:srgbClr val="000000">
                <a:alpha val="7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2"/>
          <p:cNvSpPr txBox="1"/>
          <p:nvPr>
            <p:ph idx="2" type="title"/>
          </p:nvPr>
        </p:nvSpPr>
        <p:spPr>
          <a:xfrm>
            <a:off x="3889200" y="2343488"/>
            <a:ext cx="1365600" cy="644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lt1"/>
                </a:solidFill>
                <a:latin typeface="Assistant SemiBold"/>
                <a:ea typeface="Assistant SemiBold"/>
                <a:cs typeface="Assistant SemiBold"/>
                <a:sym typeface="Assistant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1" name="Google Shape;2261;p72"/>
          <p:cNvSpPr txBox="1"/>
          <p:nvPr>
            <p:ph idx="1" type="body"/>
          </p:nvPr>
        </p:nvSpPr>
        <p:spPr>
          <a:xfrm>
            <a:off x="378600" y="1553901"/>
            <a:ext cx="30339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62" name="Google Shape;2262;p72"/>
          <p:cNvSpPr txBox="1"/>
          <p:nvPr>
            <p:ph idx="3" type="subTitle"/>
          </p:nvPr>
        </p:nvSpPr>
        <p:spPr>
          <a:xfrm>
            <a:off x="378600" y="1333150"/>
            <a:ext cx="30339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263" name="Google Shape;2263;p72"/>
          <p:cNvSpPr txBox="1"/>
          <p:nvPr>
            <p:ph idx="4" type="body"/>
          </p:nvPr>
        </p:nvSpPr>
        <p:spPr>
          <a:xfrm>
            <a:off x="378600" y="2267601"/>
            <a:ext cx="30339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64" name="Google Shape;2264;p72"/>
          <p:cNvSpPr txBox="1"/>
          <p:nvPr>
            <p:ph idx="5" type="subTitle"/>
          </p:nvPr>
        </p:nvSpPr>
        <p:spPr>
          <a:xfrm>
            <a:off x="378600" y="2046850"/>
            <a:ext cx="30339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265" name="Google Shape;2265;p72"/>
          <p:cNvSpPr txBox="1"/>
          <p:nvPr>
            <p:ph idx="6" type="body"/>
          </p:nvPr>
        </p:nvSpPr>
        <p:spPr>
          <a:xfrm>
            <a:off x="378600" y="2990551"/>
            <a:ext cx="30339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66" name="Google Shape;2266;p72"/>
          <p:cNvSpPr txBox="1"/>
          <p:nvPr>
            <p:ph idx="7" type="subTitle"/>
          </p:nvPr>
        </p:nvSpPr>
        <p:spPr>
          <a:xfrm>
            <a:off x="378600" y="2769800"/>
            <a:ext cx="30339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267" name="Google Shape;2267;p72"/>
          <p:cNvSpPr txBox="1"/>
          <p:nvPr>
            <p:ph idx="8" type="body"/>
          </p:nvPr>
        </p:nvSpPr>
        <p:spPr>
          <a:xfrm>
            <a:off x="378600" y="3704251"/>
            <a:ext cx="30339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68" name="Google Shape;2268;p72"/>
          <p:cNvSpPr txBox="1"/>
          <p:nvPr>
            <p:ph idx="9" type="subTitle"/>
          </p:nvPr>
        </p:nvSpPr>
        <p:spPr>
          <a:xfrm>
            <a:off x="378600" y="3483500"/>
            <a:ext cx="30339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269" name="Google Shape;2269;p72"/>
          <p:cNvSpPr txBox="1"/>
          <p:nvPr>
            <p:ph idx="13" type="body"/>
          </p:nvPr>
        </p:nvSpPr>
        <p:spPr>
          <a:xfrm>
            <a:off x="5731500" y="1561175"/>
            <a:ext cx="30339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70" name="Google Shape;2270;p72"/>
          <p:cNvSpPr txBox="1"/>
          <p:nvPr>
            <p:ph idx="14" type="subTitle"/>
          </p:nvPr>
        </p:nvSpPr>
        <p:spPr>
          <a:xfrm>
            <a:off x="5731500" y="1340425"/>
            <a:ext cx="30339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271" name="Google Shape;2271;p72"/>
          <p:cNvSpPr txBox="1"/>
          <p:nvPr>
            <p:ph idx="15" type="body"/>
          </p:nvPr>
        </p:nvSpPr>
        <p:spPr>
          <a:xfrm>
            <a:off x="5731500" y="2274875"/>
            <a:ext cx="30339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72" name="Google Shape;2272;p72"/>
          <p:cNvSpPr txBox="1"/>
          <p:nvPr>
            <p:ph idx="16" type="subTitle"/>
          </p:nvPr>
        </p:nvSpPr>
        <p:spPr>
          <a:xfrm>
            <a:off x="5731500" y="2054125"/>
            <a:ext cx="30339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273" name="Google Shape;2273;p72"/>
          <p:cNvSpPr txBox="1"/>
          <p:nvPr>
            <p:ph idx="17" type="body"/>
          </p:nvPr>
        </p:nvSpPr>
        <p:spPr>
          <a:xfrm>
            <a:off x="5731500" y="2997825"/>
            <a:ext cx="30339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74" name="Google Shape;2274;p72"/>
          <p:cNvSpPr txBox="1"/>
          <p:nvPr>
            <p:ph idx="18" type="subTitle"/>
          </p:nvPr>
        </p:nvSpPr>
        <p:spPr>
          <a:xfrm>
            <a:off x="5731500" y="2777075"/>
            <a:ext cx="30339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275" name="Google Shape;2275;p72"/>
          <p:cNvSpPr txBox="1"/>
          <p:nvPr>
            <p:ph idx="19" type="body"/>
          </p:nvPr>
        </p:nvSpPr>
        <p:spPr>
          <a:xfrm>
            <a:off x="5731500" y="3711525"/>
            <a:ext cx="30339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76" name="Google Shape;2276;p72"/>
          <p:cNvSpPr txBox="1"/>
          <p:nvPr>
            <p:ph idx="20" type="subTitle"/>
          </p:nvPr>
        </p:nvSpPr>
        <p:spPr>
          <a:xfrm>
            <a:off x="5731500" y="3490775"/>
            <a:ext cx="30339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100"/>
              <a:buFont typeface="Assistant SemiBold"/>
              <a:buNone/>
              <a:defRPr sz="11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2277" name="Google Shape;2277;p72"/>
          <p:cNvSpPr txBox="1"/>
          <p:nvPr>
            <p:ph idx="21"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278" name="Google Shape;2278;p72"/>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ocks - 4 ">
  <p:cSld name="TITLE_AND_BODY_21_3">
    <p:spTree>
      <p:nvGrpSpPr>
        <p:cNvPr id="2279" name="Shape 2279"/>
        <p:cNvGrpSpPr/>
        <p:nvPr/>
      </p:nvGrpSpPr>
      <p:grpSpPr>
        <a:xfrm>
          <a:off x="0" y="0"/>
          <a:ext cx="0" cy="0"/>
          <a:chOff x="0" y="0"/>
          <a:chExt cx="0" cy="0"/>
        </a:xfrm>
      </p:grpSpPr>
      <p:sp>
        <p:nvSpPr>
          <p:cNvPr id="2280" name="Google Shape;2280;p7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81" name="Google Shape;2281;p73"/>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2282" name="Google Shape;2282;p73"/>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283" name="Google Shape;2283;p73"/>
          <p:cNvSpPr/>
          <p:nvPr/>
        </p:nvSpPr>
        <p:spPr>
          <a:xfrm rot="2700000">
            <a:off x="597538" y="2051349"/>
            <a:ext cx="1571050" cy="1571050"/>
          </a:xfrm>
          <a:prstGeom prst="rect">
            <a:avLst/>
          </a:prstGeom>
          <a:solidFill>
            <a:schemeClr val="accent2"/>
          </a:solidFill>
          <a:ln>
            <a:noFill/>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4" name="Google Shape;2284;p73"/>
          <p:cNvCxnSpPr/>
          <p:nvPr/>
        </p:nvCxnSpPr>
        <p:spPr>
          <a:xfrm flipH="1" rot="10800000">
            <a:off x="2493975" y="1172475"/>
            <a:ext cx="1664400" cy="1664400"/>
          </a:xfrm>
          <a:prstGeom prst="straightConnector1">
            <a:avLst/>
          </a:prstGeom>
          <a:noFill/>
          <a:ln cap="flat" cmpd="sng" w="9525">
            <a:solidFill>
              <a:srgbClr val="DFE8EF"/>
            </a:solidFill>
            <a:prstDash val="solid"/>
            <a:round/>
            <a:headEnd len="med" w="med" type="none"/>
            <a:tailEnd len="med" w="med" type="none"/>
          </a:ln>
          <a:effectLst>
            <a:outerShdw blurRad="57150" rotWithShape="0" algn="bl" dir="5400000" dist="19050">
              <a:srgbClr val="000000">
                <a:alpha val="12000"/>
              </a:srgbClr>
            </a:outerShdw>
          </a:effectLst>
        </p:spPr>
      </p:cxnSp>
      <p:cxnSp>
        <p:nvCxnSpPr>
          <p:cNvPr id="2285" name="Google Shape;2285;p73"/>
          <p:cNvCxnSpPr/>
          <p:nvPr/>
        </p:nvCxnSpPr>
        <p:spPr>
          <a:xfrm>
            <a:off x="2493975" y="2836875"/>
            <a:ext cx="1654200" cy="1654200"/>
          </a:xfrm>
          <a:prstGeom prst="straightConnector1">
            <a:avLst/>
          </a:prstGeom>
          <a:noFill/>
          <a:ln cap="flat" cmpd="sng" w="9525">
            <a:solidFill>
              <a:srgbClr val="DFE8EF"/>
            </a:solidFill>
            <a:prstDash val="solid"/>
            <a:round/>
            <a:headEnd len="med" w="med" type="none"/>
            <a:tailEnd len="med" w="med" type="none"/>
          </a:ln>
          <a:effectLst>
            <a:outerShdw blurRad="57150" rotWithShape="0" algn="bl" dir="5400000" dist="19050">
              <a:srgbClr val="000000">
                <a:alpha val="12000"/>
              </a:srgbClr>
            </a:outerShdw>
          </a:effectLst>
        </p:spPr>
      </p:cxnSp>
      <p:cxnSp>
        <p:nvCxnSpPr>
          <p:cNvPr id="2286" name="Google Shape;2286;p73"/>
          <p:cNvCxnSpPr/>
          <p:nvPr/>
        </p:nvCxnSpPr>
        <p:spPr>
          <a:xfrm>
            <a:off x="4153625" y="1175900"/>
            <a:ext cx="4574100" cy="0"/>
          </a:xfrm>
          <a:prstGeom prst="straightConnector1">
            <a:avLst/>
          </a:prstGeom>
          <a:noFill/>
          <a:ln cap="flat" cmpd="sng" w="9525">
            <a:solidFill>
              <a:srgbClr val="DFE8EF"/>
            </a:solidFill>
            <a:prstDash val="solid"/>
            <a:round/>
            <a:headEnd len="med" w="med" type="none"/>
            <a:tailEnd len="med" w="med" type="none"/>
          </a:ln>
          <a:effectLst>
            <a:outerShdw blurRad="57150" rotWithShape="0" algn="bl" dir="5400000" dist="19050">
              <a:srgbClr val="000000">
                <a:alpha val="12000"/>
              </a:srgbClr>
            </a:outerShdw>
          </a:effectLst>
        </p:spPr>
      </p:cxnSp>
      <p:cxnSp>
        <p:nvCxnSpPr>
          <p:cNvPr id="2287" name="Google Shape;2287;p73"/>
          <p:cNvCxnSpPr/>
          <p:nvPr/>
        </p:nvCxnSpPr>
        <p:spPr>
          <a:xfrm>
            <a:off x="4140775" y="4488675"/>
            <a:ext cx="4602000" cy="0"/>
          </a:xfrm>
          <a:prstGeom prst="straightConnector1">
            <a:avLst/>
          </a:prstGeom>
          <a:noFill/>
          <a:ln cap="flat" cmpd="sng" w="9525">
            <a:solidFill>
              <a:srgbClr val="DFE8EF"/>
            </a:solidFill>
            <a:prstDash val="solid"/>
            <a:round/>
            <a:headEnd len="med" w="med" type="none"/>
            <a:tailEnd len="med" w="med" type="none"/>
          </a:ln>
          <a:effectLst>
            <a:outerShdw blurRad="57150" rotWithShape="0" algn="bl" dir="5400000" dist="19050">
              <a:srgbClr val="000000">
                <a:alpha val="12000"/>
              </a:srgbClr>
            </a:outerShdw>
          </a:effectLst>
        </p:spPr>
      </p:cxnSp>
      <p:cxnSp>
        <p:nvCxnSpPr>
          <p:cNvPr id="2288" name="Google Shape;2288;p73"/>
          <p:cNvCxnSpPr/>
          <p:nvPr/>
        </p:nvCxnSpPr>
        <p:spPr>
          <a:xfrm>
            <a:off x="2493975" y="2836875"/>
            <a:ext cx="6253200" cy="0"/>
          </a:xfrm>
          <a:prstGeom prst="straightConnector1">
            <a:avLst/>
          </a:prstGeom>
          <a:noFill/>
          <a:ln cap="flat" cmpd="sng" w="9525">
            <a:solidFill>
              <a:srgbClr val="DFE8EF"/>
            </a:solidFill>
            <a:prstDash val="solid"/>
            <a:round/>
            <a:headEnd len="med" w="med" type="none"/>
            <a:tailEnd len="med" w="med" type="none"/>
          </a:ln>
          <a:effectLst>
            <a:outerShdw blurRad="57150" rotWithShape="0" algn="bl" dir="5400000" dist="19050">
              <a:srgbClr val="000000">
                <a:alpha val="12000"/>
              </a:srgbClr>
            </a:outerShdw>
          </a:effectLst>
        </p:spPr>
      </p:cxnSp>
      <p:cxnSp>
        <p:nvCxnSpPr>
          <p:cNvPr id="2289" name="Google Shape;2289;p73"/>
          <p:cNvCxnSpPr/>
          <p:nvPr/>
        </p:nvCxnSpPr>
        <p:spPr>
          <a:xfrm>
            <a:off x="4339225" y="1994500"/>
            <a:ext cx="4407900" cy="0"/>
          </a:xfrm>
          <a:prstGeom prst="straightConnector1">
            <a:avLst/>
          </a:prstGeom>
          <a:noFill/>
          <a:ln cap="flat" cmpd="sng" w="9525">
            <a:solidFill>
              <a:srgbClr val="DFE8EF"/>
            </a:solidFill>
            <a:prstDash val="solid"/>
            <a:round/>
            <a:headEnd len="med" w="med" type="none"/>
            <a:tailEnd len="med" w="med" type="none"/>
          </a:ln>
          <a:effectLst>
            <a:outerShdw blurRad="57150" rotWithShape="0" algn="bl" dir="5400000" dist="19050">
              <a:srgbClr val="000000">
                <a:alpha val="12000"/>
              </a:srgbClr>
            </a:outerShdw>
          </a:effectLst>
        </p:spPr>
      </p:cxnSp>
      <p:cxnSp>
        <p:nvCxnSpPr>
          <p:cNvPr id="2290" name="Google Shape;2290;p73"/>
          <p:cNvCxnSpPr/>
          <p:nvPr/>
        </p:nvCxnSpPr>
        <p:spPr>
          <a:xfrm>
            <a:off x="4344125" y="3681375"/>
            <a:ext cx="4407600" cy="0"/>
          </a:xfrm>
          <a:prstGeom prst="straightConnector1">
            <a:avLst/>
          </a:prstGeom>
          <a:noFill/>
          <a:ln cap="flat" cmpd="sng" w="9525">
            <a:solidFill>
              <a:srgbClr val="DFE8EF"/>
            </a:solidFill>
            <a:prstDash val="solid"/>
            <a:round/>
            <a:headEnd len="med" w="med" type="none"/>
            <a:tailEnd len="med" w="med" type="none"/>
          </a:ln>
          <a:effectLst>
            <a:outerShdw blurRad="57150" rotWithShape="0" algn="bl" dir="5400000" dist="19050">
              <a:srgbClr val="000000">
                <a:alpha val="12000"/>
              </a:srgbClr>
            </a:outerShdw>
          </a:effectLst>
        </p:spPr>
      </p:cxnSp>
      <p:cxnSp>
        <p:nvCxnSpPr>
          <p:cNvPr id="2291" name="Google Shape;2291;p73"/>
          <p:cNvCxnSpPr/>
          <p:nvPr/>
        </p:nvCxnSpPr>
        <p:spPr>
          <a:xfrm flipH="1" rot="10800000">
            <a:off x="3500650" y="1991550"/>
            <a:ext cx="845400" cy="845400"/>
          </a:xfrm>
          <a:prstGeom prst="straightConnector1">
            <a:avLst/>
          </a:prstGeom>
          <a:noFill/>
          <a:ln cap="flat" cmpd="sng" w="9525">
            <a:solidFill>
              <a:srgbClr val="DFE8EF"/>
            </a:solidFill>
            <a:prstDash val="solid"/>
            <a:round/>
            <a:headEnd len="med" w="med" type="none"/>
            <a:tailEnd len="med" w="med" type="none"/>
          </a:ln>
          <a:effectLst>
            <a:outerShdw blurRad="57150" rotWithShape="0" algn="bl" dir="5400000" dist="19050">
              <a:srgbClr val="000000">
                <a:alpha val="12000"/>
              </a:srgbClr>
            </a:outerShdw>
          </a:effectLst>
        </p:spPr>
      </p:cxnSp>
      <p:cxnSp>
        <p:nvCxnSpPr>
          <p:cNvPr id="2292" name="Google Shape;2292;p73"/>
          <p:cNvCxnSpPr/>
          <p:nvPr/>
        </p:nvCxnSpPr>
        <p:spPr>
          <a:xfrm>
            <a:off x="3500650" y="2836875"/>
            <a:ext cx="847800" cy="847800"/>
          </a:xfrm>
          <a:prstGeom prst="straightConnector1">
            <a:avLst/>
          </a:prstGeom>
          <a:noFill/>
          <a:ln cap="flat" cmpd="sng" w="9525">
            <a:solidFill>
              <a:srgbClr val="DFE8EF"/>
            </a:solidFill>
            <a:prstDash val="solid"/>
            <a:round/>
            <a:headEnd len="med" w="med" type="none"/>
            <a:tailEnd len="med" w="med" type="none"/>
          </a:ln>
          <a:effectLst>
            <a:outerShdw blurRad="57150" rotWithShape="0" algn="bl" dir="5400000" dist="19050">
              <a:srgbClr val="000000">
                <a:alpha val="12000"/>
              </a:srgbClr>
            </a:outerShdw>
          </a:effectLst>
        </p:spPr>
      </p:cxnSp>
      <p:sp>
        <p:nvSpPr>
          <p:cNvPr id="2293" name="Google Shape;2293;p73"/>
          <p:cNvSpPr txBox="1"/>
          <p:nvPr>
            <p:ph idx="2" type="title"/>
          </p:nvPr>
        </p:nvSpPr>
        <p:spPr>
          <a:xfrm>
            <a:off x="700275" y="2391400"/>
            <a:ext cx="1365600" cy="644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a:solidFill>
                  <a:schemeClr val="lt1"/>
                </a:solidFill>
                <a:latin typeface="Assistant"/>
                <a:ea typeface="Assistant"/>
                <a:cs typeface="Assistant"/>
                <a:sym typeface="Assistant"/>
              </a:defRPr>
            </a:lvl1pPr>
            <a:lvl2pPr lvl="1" rtl="0">
              <a:spcBef>
                <a:spcPts val="0"/>
              </a:spcBef>
              <a:spcAft>
                <a:spcPts val="0"/>
              </a:spcAft>
              <a:buNone/>
              <a:defRPr b="1">
                <a:solidFill>
                  <a:schemeClr val="lt1"/>
                </a:solidFill>
              </a:defRPr>
            </a:lvl2pPr>
            <a:lvl3pPr lvl="2" rtl="0">
              <a:spcBef>
                <a:spcPts val="0"/>
              </a:spcBef>
              <a:spcAft>
                <a:spcPts val="0"/>
              </a:spcAft>
              <a:buNone/>
              <a:defRPr b="1">
                <a:solidFill>
                  <a:schemeClr val="lt1"/>
                </a:solidFill>
              </a:defRPr>
            </a:lvl3pPr>
            <a:lvl4pPr lvl="3" rtl="0">
              <a:spcBef>
                <a:spcPts val="0"/>
              </a:spcBef>
              <a:spcAft>
                <a:spcPts val="0"/>
              </a:spcAft>
              <a:buNone/>
              <a:defRPr b="1">
                <a:solidFill>
                  <a:schemeClr val="lt1"/>
                </a:solidFill>
              </a:defRPr>
            </a:lvl4pPr>
            <a:lvl5pPr lvl="4" rtl="0">
              <a:spcBef>
                <a:spcPts val="0"/>
              </a:spcBef>
              <a:spcAft>
                <a:spcPts val="0"/>
              </a:spcAft>
              <a:buNone/>
              <a:defRPr b="1">
                <a:solidFill>
                  <a:schemeClr val="lt1"/>
                </a:solidFill>
              </a:defRPr>
            </a:lvl5pPr>
            <a:lvl6pPr lvl="5" rtl="0">
              <a:spcBef>
                <a:spcPts val="0"/>
              </a:spcBef>
              <a:spcAft>
                <a:spcPts val="0"/>
              </a:spcAft>
              <a:buNone/>
              <a:defRPr b="1">
                <a:solidFill>
                  <a:schemeClr val="lt1"/>
                </a:solidFill>
              </a:defRPr>
            </a:lvl6pPr>
            <a:lvl7pPr lvl="6" rtl="0">
              <a:spcBef>
                <a:spcPts val="0"/>
              </a:spcBef>
              <a:spcAft>
                <a:spcPts val="0"/>
              </a:spcAft>
              <a:buNone/>
              <a:defRPr b="1">
                <a:solidFill>
                  <a:schemeClr val="lt1"/>
                </a:solidFill>
              </a:defRPr>
            </a:lvl7pPr>
            <a:lvl8pPr lvl="7" rtl="0">
              <a:spcBef>
                <a:spcPts val="0"/>
              </a:spcBef>
              <a:spcAft>
                <a:spcPts val="0"/>
              </a:spcAft>
              <a:buNone/>
              <a:defRPr b="1">
                <a:solidFill>
                  <a:schemeClr val="lt1"/>
                </a:solidFill>
              </a:defRPr>
            </a:lvl8pPr>
            <a:lvl9pPr lvl="8" rtl="0">
              <a:spcBef>
                <a:spcPts val="0"/>
              </a:spcBef>
              <a:spcAft>
                <a:spcPts val="0"/>
              </a:spcAft>
              <a:buNone/>
              <a:defRPr b="1">
                <a:solidFill>
                  <a:schemeClr val="lt1"/>
                </a:solidFill>
              </a:defRPr>
            </a:lvl9pPr>
          </a:lstStyle>
          <a:p/>
        </p:txBody>
      </p:sp>
      <p:sp>
        <p:nvSpPr>
          <p:cNvPr id="2294" name="Google Shape;2294;p73"/>
          <p:cNvSpPr txBox="1"/>
          <p:nvPr>
            <p:ph idx="1" type="body"/>
          </p:nvPr>
        </p:nvSpPr>
        <p:spPr>
          <a:xfrm>
            <a:off x="4350625" y="1455353"/>
            <a:ext cx="41823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95" name="Google Shape;2295;p73"/>
          <p:cNvSpPr txBox="1"/>
          <p:nvPr>
            <p:ph idx="3" type="subTitle"/>
          </p:nvPr>
        </p:nvSpPr>
        <p:spPr>
          <a:xfrm>
            <a:off x="4350625" y="1192325"/>
            <a:ext cx="41823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SemiBold"/>
              <a:buNone/>
              <a:defRPr sz="13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600"/>
              <a:buNone/>
              <a:defRPr sz="1600">
                <a:solidFill>
                  <a:schemeClr val="accent2"/>
                </a:solidFill>
              </a:defRPr>
            </a:lvl2pPr>
            <a:lvl3pPr lvl="2" rtl="0">
              <a:spcBef>
                <a:spcPts val="0"/>
              </a:spcBef>
              <a:spcAft>
                <a:spcPts val="0"/>
              </a:spcAft>
              <a:buClr>
                <a:schemeClr val="accent2"/>
              </a:buClr>
              <a:buSzPts val="1600"/>
              <a:buNone/>
              <a:defRPr sz="1600">
                <a:solidFill>
                  <a:schemeClr val="accent2"/>
                </a:solidFill>
              </a:defRPr>
            </a:lvl3pPr>
            <a:lvl4pPr lvl="3" rtl="0">
              <a:spcBef>
                <a:spcPts val="0"/>
              </a:spcBef>
              <a:spcAft>
                <a:spcPts val="0"/>
              </a:spcAft>
              <a:buClr>
                <a:schemeClr val="accent2"/>
              </a:buClr>
              <a:buSzPts val="1600"/>
              <a:buNone/>
              <a:defRPr sz="1600">
                <a:solidFill>
                  <a:schemeClr val="accent2"/>
                </a:solidFill>
              </a:defRPr>
            </a:lvl4pPr>
            <a:lvl5pPr lvl="4" rtl="0">
              <a:spcBef>
                <a:spcPts val="0"/>
              </a:spcBef>
              <a:spcAft>
                <a:spcPts val="0"/>
              </a:spcAft>
              <a:buClr>
                <a:schemeClr val="accent2"/>
              </a:buClr>
              <a:buSzPts val="1600"/>
              <a:buNone/>
              <a:defRPr sz="1600">
                <a:solidFill>
                  <a:schemeClr val="accent2"/>
                </a:solidFill>
              </a:defRPr>
            </a:lvl5pPr>
            <a:lvl6pPr lvl="5" rtl="0">
              <a:spcBef>
                <a:spcPts val="0"/>
              </a:spcBef>
              <a:spcAft>
                <a:spcPts val="0"/>
              </a:spcAft>
              <a:buClr>
                <a:schemeClr val="accent2"/>
              </a:buClr>
              <a:buSzPts val="1600"/>
              <a:buNone/>
              <a:defRPr sz="1600">
                <a:solidFill>
                  <a:schemeClr val="accent2"/>
                </a:solidFill>
              </a:defRPr>
            </a:lvl6pPr>
            <a:lvl7pPr lvl="6" rtl="0">
              <a:spcBef>
                <a:spcPts val="0"/>
              </a:spcBef>
              <a:spcAft>
                <a:spcPts val="0"/>
              </a:spcAft>
              <a:buClr>
                <a:schemeClr val="accent2"/>
              </a:buClr>
              <a:buSzPts val="1600"/>
              <a:buNone/>
              <a:defRPr sz="1600">
                <a:solidFill>
                  <a:schemeClr val="accent2"/>
                </a:solidFill>
              </a:defRPr>
            </a:lvl7pPr>
            <a:lvl8pPr lvl="7" rtl="0">
              <a:spcBef>
                <a:spcPts val="0"/>
              </a:spcBef>
              <a:spcAft>
                <a:spcPts val="0"/>
              </a:spcAft>
              <a:buClr>
                <a:schemeClr val="accent2"/>
              </a:buClr>
              <a:buSzPts val="1600"/>
              <a:buNone/>
              <a:defRPr sz="1600">
                <a:solidFill>
                  <a:schemeClr val="accent2"/>
                </a:solidFill>
              </a:defRPr>
            </a:lvl8pPr>
            <a:lvl9pPr lvl="8" rtl="0">
              <a:spcBef>
                <a:spcPts val="0"/>
              </a:spcBef>
              <a:spcAft>
                <a:spcPts val="0"/>
              </a:spcAft>
              <a:buClr>
                <a:schemeClr val="accent2"/>
              </a:buClr>
              <a:buSzPts val="1600"/>
              <a:buNone/>
              <a:defRPr sz="1600">
                <a:solidFill>
                  <a:schemeClr val="accent2"/>
                </a:solidFill>
              </a:defRPr>
            </a:lvl9pPr>
          </a:lstStyle>
          <a:p/>
        </p:txBody>
      </p:sp>
      <p:sp>
        <p:nvSpPr>
          <p:cNvPr id="2296" name="Google Shape;2296;p73"/>
          <p:cNvSpPr txBox="1"/>
          <p:nvPr>
            <p:ph idx="4" type="body"/>
          </p:nvPr>
        </p:nvSpPr>
        <p:spPr>
          <a:xfrm>
            <a:off x="4350625" y="2291382"/>
            <a:ext cx="41823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97" name="Google Shape;2297;p73"/>
          <p:cNvSpPr txBox="1"/>
          <p:nvPr>
            <p:ph idx="5" type="subTitle"/>
          </p:nvPr>
        </p:nvSpPr>
        <p:spPr>
          <a:xfrm>
            <a:off x="4350625" y="2028354"/>
            <a:ext cx="41823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SemiBold"/>
              <a:buNone/>
              <a:defRPr sz="13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600"/>
              <a:buNone/>
              <a:defRPr sz="1600">
                <a:solidFill>
                  <a:schemeClr val="accent2"/>
                </a:solidFill>
              </a:defRPr>
            </a:lvl2pPr>
            <a:lvl3pPr lvl="2" rtl="0">
              <a:spcBef>
                <a:spcPts val="0"/>
              </a:spcBef>
              <a:spcAft>
                <a:spcPts val="0"/>
              </a:spcAft>
              <a:buClr>
                <a:schemeClr val="accent2"/>
              </a:buClr>
              <a:buSzPts val="1600"/>
              <a:buNone/>
              <a:defRPr sz="1600">
                <a:solidFill>
                  <a:schemeClr val="accent2"/>
                </a:solidFill>
              </a:defRPr>
            </a:lvl3pPr>
            <a:lvl4pPr lvl="3" rtl="0">
              <a:spcBef>
                <a:spcPts val="0"/>
              </a:spcBef>
              <a:spcAft>
                <a:spcPts val="0"/>
              </a:spcAft>
              <a:buClr>
                <a:schemeClr val="accent2"/>
              </a:buClr>
              <a:buSzPts val="1600"/>
              <a:buNone/>
              <a:defRPr sz="1600">
                <a:solidFill>
                  <a:schemeClr val="accent2"/>
                </a:solidFill>
              </a:defRPr>
            </a:lvl4pPr>
            <a:lvl5pPr lvl="4" rtl="0">
              <a:spcBef>
                <a:spcPts val="0"/>
              </a:spcBef>
              <a:spcAft>
                <a:spcPts val="0"/>
              </a:spcAft>
              <a:buClr>
                <a:schemeClr val="accent2"/>
              </a:buClr>
              <a:buSzPts val="1600"/>
              <a:buNone/>
              <a:defRPr sz="1600">
                <a:solidFill>
                  <a:schemeClr val="accent2"/>
                </a:solidFill>
              </a:defRPr>
            </a:lvl5pPr>
            <a:lvl6pPr lvl="5" rtl="0">
              <a:spcBef>
                <a:spcPts val="0"/>
              </a:spcBef>
              <a:spcAft>
                <a:spcPts val="0"/>
              </a:spcAft>
              <a:buClr>
                <a:schemeClr val="accent2"/>
              </a:buClr>
              <a:buSzPts val="1600"/>
              <a:buNone/>
              <a:defRPr sz="1600">
                <a:solidFill>
                  <a:schemeClr val="accent2"/>
                </a:solidFill>
              </a:defRPr>
            </a:lvl6pPr>
            <a:lvl7pPr lvl="6" rtl="0">
              <a:spcBef>
                <a:spcPts val="0"/>
              </a:spcBef>
              <a:spcAft>
                <a:spcPts val="0"/>
              </a:spcAft>
              <a:buClr>
                <a:schemeClr val="accent2"/>
              </a:buClr>
              <a:buSzPts val="1600"/>
              <a:buNone/>
              <a:defRPr sz="1600">
                <a:solidFill>
                  <a:schemeClr val="accent2"/>
                </a:solidFill>
              </a:defRPr>
            </a:lvl7pPr>
            <a:lvl8pPr lvl="7" rtl="0">
              <a:spcBef>
                <a:spcPts val="0"/>
              </a:spcBef>
              <a:spcAft>
                <a:spcPts val="0"/>
              </a:spcAft>
              <a:buClr>
                <a:schemeClr val="accent2"/>
              </a:buClr>
              <a:buSzPts val="1600"/>
              <a:buNone/>
              <a:defRPr sz="1600">
                <a:solidFill>
                  <a:schemeClr val="accent2"/>
                </a:solidFill>
              </a:defRPr>
            </a:lvl8pPr>
            <a:lvl9pPr lvl="8" rtl="0">
              <a:spcBef>
                <a:spcPts val="0"/>
              </a:spcBef>
              <a:spcAft>
                <a:spcPts val="0"/>
              </a:spcAft>
              <a:buClr>
                <a:schemeClr val="accent2"/>
              </a:buClr>
              <a:buSzPts val="1600"/>
              <a:buNone/>
              <a:defRPr sz="1600">
                <a:solidFill>
                  <a:schemeClr val="accent2"/>
                </a:solidFill>
              </a:defRPr>
            </a:lvl9pPr>
          </a:lstStyle>
          <a:p/>
        </p:txBody>
      </p:sp>
      <p:sp>
        <p:nvSpPr>
          <p:cNvPr id="2298" name="Google Shape;2298;p73"/>
          <p:cNvSpPr txBox="1"/>
          <p:nvPr>
            <p:ph idx="6" type="body"/>
          </p:nvPr>
        </p:nvSpPr>
        <p:spPr>
          <a:xfrm>
            <a:off x="4350625" y="3131028"/>
            <a:ext cx="41823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299" name="Google Shape;2299;p73"/>
          <p:cNvSpPr txBox="1"/>
          <p:nvPr>
            <p:ph idx="7" type="subTitle"/>
          </p:nvPr>
        </p:nvSpPr>
        <p:spPr>
          <a:xfrm>
            <a:off x="4350625" y="2868000"/>
            <a:ext cx="41823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SemiBold"/>
              <a:buNone/>
              <a:defRPr sz="13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600"/>
              <a:buNone/>
              <a:defRPr sz="1600">
                <a:solidFill>
                  <a:schemeClr val="accent2"/>
                </a:solidFill>
              </a:defRPr>
            </a:lvl2pPr>
            <a:lvl3pPr lvl="2" rtl="0">
              <a:spcBef>
                <a:spcPts val="0"/>
              </a:spcBef>
              <a:spcAft>
                <a:spcPts val="0"/>
              </a:spcAft>
              <a:buClr>
                <a:schemeClr val="accent2"/>
              </a:buClr>
              <a:buSzPts val="1600"/>
              <a:buNone/>
              <a:defRPr sz="1600">
                <a:solidFill>
                  <a:schemeClr val="accent2"/>
                </a:solidFill>
              </a:defRPr>
            </a:lvl3pPr>
            <a:lvl4pPr lvl="3" rtl="0">
              <a:spcBef>
                <a:spcPts val="0"/>
              </a:spcBef>
              <a:spcAft>
                <a:spcPts val="0"/>
              </a:spcAft>
              <a:buClr>
                <a:schemeClr val="accent2"/>
              </a:buClr>
              <a:buSzPts val="1600"/>
              <a:buNone/>
              <a:defRPr sz="1600">
                <a:solidFill>
                  <a:schemeClr val="accent2"/>
                </a:solidFill>
              </a:defRPr>
            </a:lvl4pPr>
            <a:lvl5pPr lvl="4" rtl="0">
              <a:spcBef>
                <a:spcPts val="0"/>
              </a:spcBef>
              <a:spcAft>
                <a:spcPts val="0"/>
              </a:spcAft>
              <a:buClr>
                <a:schemeClr val="accent2"/>
              </a:buClr>
              <a:buSzPts val="1600"/>
              <a:buNone/>
              <a:defRPr sz="1600">
                <a:solidFill>
                  <a:schemeClr val="accent2"/>
                </a:solidFill>
              </a:defRPr>
            </a:lvl5pPr>
            <a:lvl6pPr lvl="5" rtl="0">
              <a:spcBef>
                <a:spcPts val="0"/>
              </a:spcBef>
              <a:spcAft>
                <a:spcPts val="0"/>
              </a:spcAft>
              <a:buClr>
                <a:schemeClr val="accent2"/>
              </a:buClr>
              <a:buSzPts val="1600"/>
              <a:buNone/>
              <a:defRPr sz="1600">
                <a:solidFill>
                  <a:schemeClr val="accent2"/>
                </a:solidFill>
              </a:defRPr>
            </a:lvl6pPr>
            <a:lvl7pPr lvl="6" rtl="0">
              <a:spcBef>
                <a:spcPts val="0"/>
              </a:spcBef>
              <a:spcAft>
                <a:spcPts val="0"/>
              </a:spcAft>
              <a:buClr>
                <a:schemeClr val="accent2"/>
              </a:buClr>
              <a:buSzPts val="1600"/>
              <a:buNone/>
              <a:defRPr sz="1600">
                <a:solidFill>
                  <a:schemeClr val="accent2"/>
                </a:solidFill>
              </a:defRPr>
            </a:lvl7pPr>
            <a:lvl8pPr lvl="7" rtl="0">
              <a:spcBef>
                <a:spcPts val="0"/>
              </a:spcBef>
              <a:spcAft>
                <a:spcPts val="0"/>
              </a:spcAft>
              <a:buClr>
                <a:schemeClr val="accent2"/>
              </a:buClr>
              <a:buSzPts val="1600"/>
              <a:buNone/>
              <a:defRPr sz="1600">
                <a:solidFill>
                  <a:schemeClr val="accent2"/>
                </a:solidFill>
              </a:defRPr>
            </a:lvl8pPr>
            <a:lvl9pPr lvl="8" rtl="0">
              <a:spcBef>
                <a:spcPts val="0"/>
              </a:spcBef>
              <a:spcAft>
                <a:spcPts val="0"/>
              </a:spcAft>
              <a:buClr>
                <a:schemeClr val="accent2"/>
              </a:buClr>
              <a:buSzPts val="1600"/>
              <a:buNone/>
              <a:defRPr sz="1600">
                <a:solidFill>
                  <a:schemeClr val="accent2"/>
                </a:solidFill>
              </a:defRPr>
            </a:lvl9pPr>
          </a:lstStyle>
          <a:p/>
        </p:txBody>
      </p:sp>
      <p:sp>
        <p:nvSpPr>
          <p:cNvPr id="2300" name="Google Shape;2300;p73"/>
          <p:cNvSpPr txBox="1"/>
          <p:nvPr>
            <p:ph idx="8" type="body"/>
          </p:nvPr>
        </p:nvSpPr>
        <p:spPr>
          <a:xfrm>
            <a:off x="4350625" y="3967057"/>
            <a:ext cx="4182300" cy="4905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1pPr>
            <a:lvl2pPr indent="-292100" lvl="1" marL="914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2pPr>
            <a:lvl3pPr indent="-292100" lvl="2" marL="1371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3pPr>
            <a:lvl4pPr indent="-292100" lvl="3" marL="1828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4pPr>
            <a:lvl5pPr indent="-292100" lvl="4" marL="22860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5pPr>
            <a:lvl6pPr indent="-292100" lvl="5" marL="27432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6pPr>
            <a:lvl7pPr indent="-292100" lvl="6" marL="32004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7pPr>
            <a:lvl8pPr indent="-292100" lvl="7" marL="36576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8pPr>
            <a:lvl9pPr indent="-292100" lvl="8" marL="4114800" rtl="0">
              <a:spcBef>
                <a:spcPts val="0"/>
              </a:spcBef>
              <a:spcAft>
                <a:spcPts val="0"/>
              </a:spcAft>
              <a:buClr>
                <a:schemeClr val="dk1"/>
              </a:buClr>
              <a:buSzPts val="1000"/>
              <a:buFont typeface="Assistant"/>
              <a:buChar char="■"/>
              <a:defRPr sz="1000">
                <a:solidFill>
                  <a:schemeClr val="dk1"/>
                </a:solidFill>
                <a:latin typeface="Assistant"/>
                <a:ea typeface="Assistant"/>
                <a:cs typeface="Assistant"/>
                <a:sym typeface="Assistant"/>
              </a:defRPr>
            </a:lvl9pPr>
          </a:lstStyle>
          <a:p/>
        </p:txBody>
      </p:sp>
      <p:sp>
        <p:nvSpPr>
          <p:cNvPr id="2301" name="Google Shape;2301;p73"/>
          <p:cNvSpPr txBox="1"/>
          <p:nvPr>
            <p:ph idx="9" type="subTitle"/>
          </p:nvPr>
        </p:nvSpPr>
        <p:spPr>
          <a:xfrm>
            <a:off x="4350625" y="3704029"/>
            <a:ext cx="4182300" cy="27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300"/>
              <a:buFont typeface="Assistant SemiBold"/>
              <a:buNone/>
              <a:defRPr sz="1300">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600"/>
              <a:buNone/>
              <a:defRPr sz="1600">
                <a:solidFill>
                  <a:schemeClr val="accent2"/>
                </a:solidFill>
              </a:defRPr>
            </a:lvl2pPr>
            <a:lvl3pPr lvl="2" rtl="0">
              <a:spcBef>
                <a:spcPts val="0"/>
              </a:spcBef>
              <a:spcAft>
                <a:spcPts val="0"/>
              </a:spcAft>
              <a:buClr>
                <a:schemeClr val="accent2"/>
              </a:buClr>
              <a:buSzPts val="1600"/>
              <a:buNone/>
              <a:defRPr sz="1600">
                <a:solidFill>
                  <a:schemeClr val="accent2"/>
                </a:solidFill>
              </a:defRPr>
            </a:lvl3pPr>
            <a:lvl4pPr lvl="3" rtl="0">
              <a:spcBef>
                <a:spcPts val="0"/>
              </a:spcBef>
              <a:spcAft>
                <a:spcPts val="0"/>
              </a:spcAft>
              <a:buClr>
                <a:schemeClr val="accent2"/>
              </a:buClr>
              <a:buSzPts val="1600"/>
              <a:buNone/>
              <a:defRPr sz="1600">
                <a:solidFill>
                  <a:schemeClr val="accent2"/>
                </a:solidFill>
              </a:defRPr>
            </a:lvl4pPr>
            <a:lvl5pPr lvl="4" rtl="0">
              <a:spcBef>
                <a:spcPts val="0"/>
              </a:spcBef>
              <a:spcAft>
                <a:spcPts val="0"/>
              </a:spcAft>
              <a:buClr>
                <a:schemeClr val="accent2"/>
              </a:buClr>
              <a:buSzPts val="1600"/>
              <a:buNone/>
              <a:defRPr sz="1600">
                <a:solidFill>
                  <a:schemeClr val="accent2"/>
                </a:solidFill>
              </a:defRPr>
            </a:lvl5pPr>
            <a:lvl6pPr lvl="5" rtl="0">
              <a:spcBef>
                <a:spcPts val="0"/>
              </a:spcBef>
              <a:spcAft>
                <a:spcPts val="0"/>
              </a:spcAft>
              <a:buClr>
                <a:schemeClr val="accent2"/>
              </a:buClr>
              <a:buSzPts val="1600"/>
              <a:buNone/>
              <a:defRPr sz="1600">
                <a:solidFill>
                  <a:schemeClr val="accent2"/>
                </a:solidFill>
              </a:defRPr>
            </a:lvl6pPr>
            <a:lvl7pPr lvl="6" rtl="0">
              <a:spcBef>
                <a:spcPts val="0"/>
              </a:spcBef>
              <a:spcAft>
                <a:spcPts val="0"/>
              </a:spcAft>
              <a:buClr>
                <a:schemeClr val="accent2"/>
              </a:buClr>
              <a:buSzPts val="1600"/>
              <a:buNone/>
              <a:defRPr sz="1600">
                <a:solidFill>
                  <a:schemeClr val="accent2"/>
                </a:solidFill>
              </a:defRPr>
            </a:lvl7pPr>
            <a:lvl8pPr lvl="7" rtl="0">
              <a:spcBef>
                <a:spcPts val="0"/>
              </a:spcBef>
              <a:spcAft>
                <a:spcPts val="0"/>
              </a:spcAft>
              <a:buClr>
                <a:schemeClr val="accent2"/>
              </a:buClr>
              <a:buSzPts val="1600"/>
              <a:buNone/>
              <a:defRPr sz="1600">
                <a:solidFill>
                  <a:schemeClr val="accent2"/>
                </a:solidFill>
              </a:defRPr>
            </a:lvl8pPr>
            <a:lvl9pPr lvl="8" rtl="0">
              <a:spcBef>
                <a:spcPts val="0"/>
              </a:spcBef>
              <a:spcAft>
                <a:spcPts val="0"/>
              </a:spcAft>
              <a:buClr>
                <a:schemeClr val="accent2"/>
              </a:buClr>
              <a:buSzPts val="1600"/>
              <a:buNone/>
              <a:defRPr sz="1600">
                <a:solidFill>
                  <a:schemeClr val="accent2"/>
                </a:solidFill>
              </a:defRPr>
            </a:lvl9pPr>
          </a:lstStyle>
          <a:p/>
        </p:txBody>
      </p:sp>
      <p:sp>
        <p:nvSpPr>
          <p:cNvPr id="2302" name="Google Shape;2302;p73"/>
          <p:cNvSpPr txBox="1"/>
          <p:nvPr>
            <p:ph idx="13"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303" name="Google Shape;2303;p7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 </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ocks - 3 or 6">
  <p:cSld name="TITLE_AND_BODY_22_1_1">
    <p:spTree>
      <p:nvGrpSpPr>
        <p:cNvPr id="2304" name="Shape 2304"/>
        <p:cNvGrpSpPr/>
        <p:nvPr/>
      </p:nvGrpSpPr>
      <p:grpSpPr>
        <a:xfrm>
          <a:off x="0" y="0"/>
          <a:ext cx="0" cy="0"/>
          <a:chOff x="0" y="0"/>
          <a:chExt cx="0" cy="0"/>
        </a:xfrm>
      </p:grpSpPr>
      <p:sp>
        <p:nvSpPr>
          <p:cNvPr id="2305" name="Google Shape;2305;p7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06" name="Google Shape;2306;p74"/>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atin typeface="Assistant"/>
                <a:ea typeface="Assistant"/>
                <a:cs typeface="Assistant"/>
                <a:sym typeface="Assistant"/>
              </a:defRPr>
            </a:lvl1pPr>
            <a:lvl2pPr lvl="1" rtl="0">
              <a:spcBef>
                <a:spcPts val="0"/>
              </a:spcBef>
              <a:spcAft>
                <a:spcPts val="0"/>
              </a:spcAft>
              <a:buNone/>
              <a:defRPr b="1" sz="2000">
                <a:latin typeface="Assistant"/>
                <a:ea typeface="Assistant"/>
                <a:cs typeface="Assistant"/>
                <a:sym typeface="Assistant"/>
              </a:defRPr>
            </a:lvl2pPr>
            <a:lvl3pPr lvl="2" rtl="0">
              <a:spcBef>
                <a:spcPts val="0"/>
              </a:spcBef>
              <a:spcAft>
                <a:spcPts val="0"/>
              </a:spcAft>
              <a:buNone/>
              <a:defRPr b="1" sz="2000">
                <a:latin typeface="Assistant"/>
                <a:ea typeface="Assistant"/>
                <a:cs typeface="Assistant"/>
                <a:sym typeface="Assistant"/>
              </a:defRPr>
            </a:lvl3pPr>
            <a:lvl4pPr lvl="3" rtl="0">
              <a:spcBef>
                <a:spcPts val="0"/>
              </a:spcBef>
              <a:spcAft>
                <a:spcPts val="0"/>
              </a:spcAft>
              <a:buNone/>
              <a:defRPr b="1" sz="2000">
                <a:latin typeface="Assistant"/>
                <a:ea typeface="Assistant"/>
                <a:cs typeface="Assistant"/>
                <a:sym typeface="Assistant"/>
              </a:defRPr>
            </a:lvl4pPr>
            <a:lvl5pPr lvl="4" rtl="0">
              <a:spcBef>
                <a:spcPts val="0"/>
              </a:spcBef>
              <a:spcAft>
                <a:spcPts val="0"/>
              </a:spcAft>
              <a:buNone/>
              <a:defRPr b="1" sz="2000">
                <a:latin typeface="Assistant"/>
                <a:ea typeface="Assistant"/>
                <a:cs typeface="Assistant"/>
                <a:sym typeface="Assistant"/>
              </a:defRPr>
            </a:lvl5pPr>
            <a:lvl6pPr lvl="5" rtl="0">
              <a:spcBef>
                <a:spcPts val="0"/>
              </a:spcBef>
              <a:spcAft>
                <a:spcPts val="0"/>
              </a:spcAft>
              <a:buNone/>
              <a:defRPr b="1" sz="2000">
                <a:latin typeface="Assistant"/>
                <a:ea typeface="Assistant"/>
                <a:cs typeface="Assistant"/>
                <a:sym typeface="Assistant"/>
              </a:defRPr>
            </a:lvl6pPr>
            <a:lvl7pPr lvl="6" rtl="0">
              <a:spcBef>
                <a:spcPts val="0"/>
              </a:spcBef>
              <a:spcAft>
                <a:spcPts val="0"/>
              </a:spcAft>
              <a:buNone/>
              <a:defRPr b="1" sz="2000">
                <a:latin typeface="Assistant"/>
                <a:ea typeface="Assistant"/>
                <a:cs typeface="Assistant"/>
                <a:sym typeface="Assistant"/>
              </a:defRPr>
            </a:lvl7pPr>
            <a:lvl8pPr lvl="7" rtl="0">
              <a:spcBef>
                <a:spcPts val="0"/>
              </a:spcBef>
              <a:spcAft>
                <a:spcPts val="0"/>
              </a:spcAft>
              <a:buNone/>
              <a:defRPr b="1" sz="2000">
                <a:latin typeface="Assistant"/>
                <a:ea typeface="Assistant"/>
                <a:cs typeface="Assistant"/>
                <a:sym typeface="Assistant"/>
              </a:defRPr>
            </a:lvl8pPr>
            <a:lvl9pPr lvl="8" rtl="0">
              <a:spcBef>
                <a:spcPts val="0"/>
              </a:spcBef>
              <a:spcAft>
                <a:spcPts val="0"/>
              </a:spcAft>
              <a:buNone/>
              <a:defRPr b="1" sz="2000">
                <a:latin typeface="Assistant"/>
                <a:ea typeface="Assistant"/>
                <a:cs typeface="Assistant"/>
                <a:sym typeface="Assistant"/>
              </a:defRPr>
            </a:lvl9pPr>
          </a:lstStyle>
          <a:p/>
        </p:txBody>
      </p:sp>
      <p:cxnSp>
        <p:nvCxnSpPr>
          <p:cNvPr id="2307" name="Google Shape;2307;p74"/>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cxnSp>
        <p:nvCxnSpPr>
          <p:cNvPr id="2308" name="Google Shape;2308;p74"/>
          <p:cNvCxnSpPr/>
          <p:nvPr/>
        </p:nvCxnSpPr>
        <p:spPr>
          <a:xfrm>
            <a:off x="225493" y="1341325"/>
            <a:ext cx="21564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09" name="Google Shape;2309;p74"/>
          <p:cNvCxnSpPr/>
          <p:nvPr/>
        </p:nvCxnSpPr>
        <p:spPr>
          <a:xfrm>
            <a:off x="225493" y="4214625"/>
            <a:ext cx="21570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10" name="Google Shape;2310;p74"/>
          <p:cNvCxnSpPr/>
          <p:nvPr/>
        </p:nvCxnSpPr>
        <p:spPr>
          <a:xfrm>
            <a:off x="225493" y="3479963"/>
            <a:ext cx="21552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11" name="Google Shape;2311;p74"/>
          <p:cNvCxnSpPr/>
          <p:nvPr/>
        </p:nvCxnSpPr>
        <p:spPr>
          <a:xfrm>
            <a:off x="224423" y="2054950"/>
            <a:ext cx="21507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12" name="Google Shape;2312;p74"/>
          <p:cNvCxnSpPr>
            <a:stCxn id="2313" idx="0"/>
          </p:cNvCxnSpPr>
          <p:nvPr/>
        </p:nvCxnSpPr>
        <p:spPr>
          <a:xfrm rot="10800000">
            <a:off x="2378025" y="1340575"/>
            <a:ext cx="738000" cy="4905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14" name="Google Shape;2314;p74"/>
          <p:cNvCxnSpPr/>
          <p:nvPr/>
        </p:nvCxnSpPr>
        <p:spPr>
          <a:xfrm rot="10800000">
            <a:off x="2367750" y="2054775"/>
            <a:ext cx="348900" cy="2394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15" name="Google Shape;2315;p74"/>
          <p:cNvCxnSpPr/>
          <p:nvPr/>
        </p:nvCxnSpPr>
        <p:spPr>
          <a:xfrm flipH="1" rot="10800000">
            <a:off x="2378025" y="3726513"/>
            <a:ext cx="738000" cy="4905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16" name="Google Shape;2316;p74"/>
          <p:cNvCxnSpPr/>
          <p:nvPr/>
        </p:nvCxnSpPr>
        <p:spPr>
          <a:xfrm flipH="1" rot="10800000">
            <a:off x="2375475" y="3240700"/>
            <a:ext cx="351600" cy="2412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17" name="Google Shape;2317;p74"/>
          <p:cNvCxnSpPr/>
          <p:nvPr/>
        </p:nvCxnSpPr>
        <p:spPr>
          <a:xfrm rot="10800000">
            <a:off x="3851147" y="1342750"/>
            <a:ext cx="47418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18" name="Google Shape;2318;p74"/>
          <p:cNvCxnSpPr/>
          <p:nvPr/>
        </p:nvCxnSpPr>
        <p:spPr>
          <a:xfrm rot="10800000">
            <a:off x="3849347" y="4216050"/>
            <a:ext cx="47436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19" name="Google Shape;2319;p74"/>
          <p:cNvCxnSpPr/>
          <p:nvPr/>
        </p:nvCxnSpPr>
        <p:spPr>
          <a:xfrm rot="10800000">
            <a:off x="3853547" y="3481388"/>
            <a:ext cx="47394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20" name="Google Shape;2320;p74"/>
          <p:cNvCxnSpPr/>
          <p:nvPr/>
        </p:nvCxnSpPr>
        <p:spPr>
          <a:xfrm rot="10800000">
            <a:off x="3865499" y="2056375"/>
            <a:ext cx="4729800" cy="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21" name="Google Shape;2321;p74"/>
          <p:cNvCxnSpPr/>
          <p:nvPr/>
        </p:nvCxnSpPr>
        <p:spPr>
          <a:xfrm flipH="1" rot="10800000">
            <a:off x="3116025" y="1343213"/>
            <a:ext cx="738000" cy="4905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22" name="Google Shape;2322;p74"/>
          <p:cNvCxnSpPr/>
          <p:nvPr/>
        </p:nvCxnSpPr>
        <p:spPr>
          <a:xfrm flipH="1" rot="10800000">
            <a:off x="3515400" y="2056200"/>
            <a:ext cx="348900" cy="2394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23" name="Google Shape;2323;p74"/>
          <p:cNvCxnSpPr/>
          <p:nvPr/>
        </p:nvCxnSpPr>
        <p:spPr>
          <a:xfrm rot="10800000">
            <a:off x="3116025" y="3727938"/>
            <a:ext cx="738000" cy="4905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cxnSp>
        <p:nvCxnSpPr>
          <p:cNvPr id="2324" name="Google Shape;2324;p74"/>
          <p:cNvCxnSpPr/>
          <p:nvPr/>
        </p:nvCxnSpPr>
        <p:spPr>
          <a:xfrm rot="10800000">
            <a:off x="3504975" y="3242125"/>
            <a:ext cx="351600" cy="241200"/>
          </a:xfrm>
          <a:prstGeom prst="straightConnector1">
            <a:avLst/>
          </a:prstGeom>
          <a:noFill/>
          <a:ln cap="flat" cmpd="sng" w="9525">
            <a:solidFill>
              <a:srgbClr val="D4DEE8"/>
            </a:solidFill>
            <a:prstDash val="solid"/>
            <a:round/>
            <a:headEnd len="med" w="med" type="none"/>
            <a:tailEnd len="med" w="med" type="none"/>
          </a:ln>
          <a:effectLst>
            <a:outerShdw blurRad="57150" rotWithShape="0" algn="bl" dir="5400000" dist="19050">
              <a:srgbClr val="000000">
                <a:alpha val="10000"/>
              </a:srgbClr>
            </a:outerShdw>
          </a:effectLst>
        </p:spPr>
      </p:cxnSp>
      <p:sp>
        <p:nvSpPr>
          <p:cNvPr id="2313" name="Google Shape;2313;p74"/>
          <p:cNvSpPr/>
          <p:nvPr/>
        </p:nvSpPr>
        <p:spPr>
          <a:xfrm>
            <a:off x="1991975" y="1831075"/>
            <a:ext cx="2248100" cy="1896625"/>
          </a:xfrm>
          <a:prstGeom prst="flowChartDecision">
            <a:avLst/>
          </a:prstGeom>
          <a:solidFill>
            <a:schemeClr val="accent2"/>
          </a:solidFill>
          <a:ln>
            <a:noFill/>
          </a:ln>
          <a:effectLst>
            <a:outerShdw blurRad="57150" rotWithShape="0" algn="bl" dir="5400000" dist="19050">
              <a:srgbClr val="000000">
                <a:alpha val="7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4"/>
          <p:cNvSpPr txBox="1"/>
          <p:nvPr>
            <p:ph idx="1" type="body"/>
          </p:nvPr>
        </p:nvSpPr>
        <p:spPr>
          <a:xfrm>
            <a:off x="4291525" y="2486713"/>
            <a:ext cx="4250100" cy="4905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1pPr>
            <a:lvl2pPr indent="-298450" lvl="1" marL="914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2pPr>
            <a:lvl3pPr indent="-298450" lvl="2" marL="1371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3pPr>
            <a:lvl4pPr indent="-298450" lvl="3" marL="1828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4pPr>
            <a:lvl5pPr indent="-298450" lvl="4" marL="22860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5pPr>
            <a:lvl6pPr indent="-298450" lvl="5" marL="2743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6pPr>
            <a:lvl7pPr indent="-298450" lvl="6" marL="3200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7pPr>
            <a:lvl8pPr indent="-298450" lvl="7" marL="3657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8pPr>
            <a:lvl9pPr indent="-298450" lvl="8" marL="4114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9pPr>
          </a:lstStyle>
          <a:p/>
        </p:txBody>
      </p:sp>
      <p:sp>
        <p:nvSpPr>
          <p:cNvPr id="2326" name="Google Shape;2326;p74"/>
          <p:cNvSpPr txBox="1"/>
          <p:nvPr>
            <p:ph idx="2" type="body"/>
          </p:nvPr>
        </p:nvSpPr>
        <p:spPr>
          <a:xfrm>
            <a:off x="4291525" y="1454313"/>
            <a:ext cx="4250100" cy="4905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1pPr>
            <a:lvl2pPr indent="-298450" lvl="1" marL="914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2pPr>
            <a:lvl3pPr indent="-298450" lvl="2" marL="1371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3pPr>
            <a:lvl4pPr indent="-298450" lvl="3" marL="1828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4pPr>
            <a:lvl5pPr indent="-298450" lvl="4" marL="22860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5pPr>
            <a:lvl6pPr indent="-298450" lvl="5" marL="2743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6pPr>
            <a:lvl7pPr indent="-298450" lvl="6" marL="3200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7pPr>
            <a:lvl8pPr indent="-298450" lvl="7" marL="3657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8pPr>
            <a:lvl9pPr indent="-298450" lvl="8" marL="4114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9pPr>
          </a:lstStyle>
          <a:p/>
        </p:txBody>
      </p:sp>
      <p:sp>
        <p:nvSpPr>
          <p:cNvPr id="2327" name="Google Shape;2327;p74"/>
          <p:cNvSpPr txBox="1"/>
          <p:nvPr>
            <p:ph idx="3" type="body"/>
          </p:nvPr>
        </p:nvSpPr>
        <p:spPr>
          <a:xfrm>
            <a:off x="4291525" y="3603463"/>
            <a:ext cx="4250100" cy="4905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1pPr>
            <a:lvl2pPr indent="-298450" lvl="1" marL="914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2pPr>
            <a:lvl3pPr indent="-298450" lvl="2" marL="1371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3pPr>
            <a:lvl4pPr indent="-298450" lvl="3" marL="1828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4pPr>
            <a:lvl5pPr indent="-298450" lvl="4" marL="22860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5pPr>
            <a:lvl6pPr indent="-298450" lvl="5" marL="27432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6pPr>
            <a:lvl7pPr indent="-298450" lvl="6" marL="32004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7pPr>
            <a:lvl8pPr indent="-298450" lvl="7" marL="36576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8pPr>
            <a:lvl9pPr indent="-298450" lvl="8" marL="4114800" rtl="0">
              <a:spcBef>
                <a:spcPts val="0"/>
              </a:spcBef>
              <a:spcAft>
                <a:spcPts val="0"/>
              </a:spcAft>
              <a:buClr>
                <a:srgbClr val="272D3A"/>
              </a:buClr>
              <a:buSzPts val="1100"/>
              <a:buFont typeface="Assistant"/>
              <a:buChar char="■"/>
              <a:defRPr sz="1100">
                <a:solidFill>
                  <a:srgbClr val="272D3A"/>
                </a:solidFill>
                <a:latin typeface="Assistant"/>
                <a:ea typeface="Assistant"/>
                <a:cs typeface="Assistant"/>
                <a:sym typeface="Assistant"/>
              </a:defRPr>
            </a:lvl9pPr>
          </a:lstStyle>
          <a:p/>
        </p:txBody>
      </p:sp>
      <p:sp>
        <p:nvSpPr>
          <p:cNvPr id="2328" name="Google Shape;2328;p74"/>
          <p:cNvSpPr txBox="1"/>
          <p:nvPr>
            <p:ph idx="4" type="title"/>
          </p:nvPr>
        </p:nvSpPr>
        <p:spPr>
          <a:xfrm>
            <a:off x="2433225" y="2400300"/>
            <a:ext cx="1365600" cy="644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300">
                <a:solidFill>
                  <a:srgbClr val="FFFFFF"/>
                </a:solidFill>
                <a:latin typeface="Assistant"/>
                <a:ea typeface="Assistant"/>
                <a:cs typeface="Assistant"/>
                <a:sym typeface="Assistant"/>
              </a:defRPr>
            </a:lvl1pPr>
            <a:lvl2pPr lvl="1" rtl="0">
              <a:spcBef>
                <a:spcPts val="0"/>
              </a:spcBef>
              <a:spcAft>
                <a:spcPts val="0"/>
              </a:spcAft>
              <a:buNone/>
              <a:defRPr b="1" sz="1500">
                <a:latin typeface="Assistant"/>
                <a:ea typeface="Assistant"/>
                <a:cs typeface="Assistant"/>
                <a:sym typeface="Assistant"/>
              </a:defRPr>
            </a:lvl2pPr>
            <a:lvl3pPr lvl="2" rtl="0">
              <a:spcBef>
                <a:spcPts val="0"/>
              </a:spcBef>
              <a:spcAft>
                <a:spcPts val="0"/>
              </a:spcAft>
              <a:buNone/>
              <a:defRPr b="1" sz="1500">
                <a:latin typeface="Assistant"/>
                <a:ea typeface="Assistant"/>
                <a:cs typeface="Assistant"/>
                <a:sym typeface="Assistant"/>
              </a:defRPr>
            </a:lvl3pPr>
            <a:lvl4pPr lvl="3" rtl="0">
              <a:spcBef>
                <a:spcPts val="0"/>
              </a:spcBef>
              <a:spcAft>
                <a:spcPts val="0"/>
              </a:spcAft>
              <a:buNone/>
              <a:defRPr b="1" sz="1500">
                <a:latin typeface="Assistant"/>
                <a:ea typeface="Assistant"/>
                <a:cs typeface="Assistant"/>
                <a:sym typeface="Assistant"/>
              </a:defRPr>
            </a:lvl4pPr>
            <a:lvl5pPr lvl="4" rtl="0">
              <a:spcBef>
                <a:spcPts val="0"/>
              </a:spcBef>
              <a:spcAft>
                <a:spcPts val="0"/>
              </a:spcAft>
              <a:buNone/>
              <a:defRPr b="1" sz="1500">
                <a:latin typeface="Assistant"/>
                <a:ea typeface="Assistant"/>
                <a:cs typeface="Assistant"/>
                <a:sym typeface="Assistant"/>
              </a:defRPr>
            </a:lvl5pPr>
            <a:lvl6pPr lvl="5" rtl="0">
              <a:spcBef>
                <a:spcPts val="0"/>
              </a:spcBef>
              <a:spcAft>
                <a:spcPts val="0"/>
              </a:spcAft>
              <a:buNone/>
              <a:defRPr b="1" sz="1500">
                <a:latin typeface="Assistant"/>
                <a:ea typeface="Assistant"/>
                <a:cs typeface="Assistant"/>
                <a:sym typeface="Assistant"/>
              </a:defRPr>
            </a:lvl6pPr>
            <a:lvl7pPr lvl="6" rtl="0">
              <a:spcBef>
                <a:spcPts val="0"/>
              </a:spcBef>
              <a:spcAft>
                <a:spcPts val="0"/>
              </a:spcAft>
              <a:buNone/>
              <a:defRPr b="1" sz="1500">
                <a:latin typeface="Assistant"/>
                <a:ea typeface="Assistant"/>
                <a:cs typeface="Assistant"/>
                <a:sym typeface="Assistant"/>
              </a:defRPr>
            </a:lvl7pPr>
            <a:lvl8pPr lvl="7" rtl="0">
              <a:spcBef>
                <a:spcPts val="0"/>
              </a:spcBef>
              <a:spcAft>
                <a:spcPts val="0"/>
              </a:spcAft>
              <a:buNone/>
              <a:defRPr b="1" sz="1500">
                <a:latin typeface="Assistant"/>
                <a:ea typeface="Assistant"/>
                <a:cs typeface="Assistant"/>
                <a:sym typeface="Assistant"/>
              </a:defRPr>
            </a:lvl8pPr>
            <a:lvl9pPr lvl="8" rtl="0">
              <a:spcBef>
                <a:spcPts val="0"/>
              </a:spcBef>
              <a:spcAft>
                <a:spcPts val="0"/>
              </a:spcAft>
              <a:buNone/>
              <a:defRPr b="1" sz="1500">
                <a:latin typeface="Assistant"/>
                <a:ea typeface="Assistant"/>
                <a:cs typeface="Assistant"/>
                <a:sym typeface="Assistant"/>
              </a:defRPr>
            </a:lvl9pPr>
          </a:lstStyle>
          <a:p/>
        </p:txBody>
      </p:sp>
      <p:sp>
        <p:nvSpPr>
          <p:cNvPr id="2329" name="Google Shape;2329;p74"/>
          <p:cNvSpPr txBox="1"/>
          <p:nvPr>
            <p:ph idx="5" type="subTitle"/>
          </p:nvPr>
        </p:nvSpPr>
        <p:spPr>
          <a:xfrm>
            <a:off x="249025" y="1416925"/>
            <a:ext cx="17790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700"/>
              <a:buNone/>
              <a:defRPr sz="1700">
                <a:solidFill>
                  <a:schemeClr val="accent2"/>
                </a:solidFill>
              </a:defRPr>
            </a:lvl2pPr>
            <a:lvl3pPr lvl="2" rtl="0">
              <a:spcBef>
                <a:spcPts val="0"/>
              </a:spcBef>
              <a:spcAft>
                <a:spcPts val="0"/>
              </a:spcAft>
              <a:buClr>
                <a:schemeClr val="accent2"/>
              </a:buClr>
              <a:buSzPts val="1700"/>
              <a:buNone/>
              <a:defRPr sz="1700">
                <a:solidFill>
                  <a:schemeClr val="accent2"/>
                </a:solidFill>
              </a:defRPr>
            </a:lvl3pPr>
            <a:lvl4pPr lvl="3" rtl="0">
              <a:spcBef>
                <a:spcPts val="0"/>
              </a:spcBef>
              <a:spcAft>
                <a:spcPts val="0"/>
              </a:spcAft>
              <a:buClr>
                <a:schemeClr val="accent2"/>
              </a:buClr>
              <a:buSzPts val="1700"/>
              <a:buNone/>
              <a:defRPr sz="1700">
                <a:solidFill>
                  <a:schemeClr val="accent2"/>
                </a:solidFill>
              </a:defRPr>
            </a:lvl4pPr>
            <a:lvl5pPr lvl="4" rtl="0">
              <a:spcBef>
                <a:spcPts val="0"/>
              </a:spcBef>
              <a:spcAft>
                <a:spcPts val="0"/>
              </a:spcAft>
              <a:buClr>
                <a:schemeClr val="accent2"/>
              </a:buClr>
              <a:buSzPts val="1700"/>
              <a:buNone/>
              <a:defRPr sz="1700">
                <a:solidFill>
                  <a:schemeClr val="accent2"/>
                </a:solidFill>
              </a:defRPr>
            </a:lvl5pPr>
            <a:lvl6pPr lvl="5" rtl="0">
              <a:spcBef>
                <a:spcPts val="0"/>
              </a:spcBef>
              <a:spcAft>
                <a:spcPts val="0"/>
              </a:spcAft>
              <a:buClr>
                <a:schemeClr val="accent2"/>
              </a:buClr>
              <a:buSzPts val="1700"/>
              <a:buNone/>
              <a:defRPr sz="1700">
                <a:solidFill>
                  <a:schemeClr val="accent2"/>
                </a:solidFill>
              </a:defRPr>
            </a:lvl6pPr>
            <a:lvl7pPr lvl="6" rtl="0">
              <a:spcBef>
                <a:spcPts val="0"/>
              </a:spcBef>
              <a:spcAft>
                <a:spcPts val="0"/>
              </a:spcAft>
              <a:buClr>
                <a:schemeClr val="accent2"/>
              </a:buClr>
              <a:buSzPts val="1700"/>
              <a:buNone/>
              <a:defRPr sz="1700">
                <a:solidFill>
                  <a:schemeClr val="accent2"/>
                </a:solidFill>
              </a:defRPr>
            </a:lvl7pPr>
            <a:lvl8pPr lvl="7" rtl="0">
              <a:spcBef>
                <a:spcPts val="0"/>
              </a:spcBef>
              <a:spcAft>
                <a:spcPts val="0"/>
              </a:spcAft>
              <a:buClr>
                <a:schemeClr val="accent2"/>
              </a:buClr>
              <a:buSzPts val="1700"/>
              <a:buNone/>
              <a:defRPr sz="1700">
                <a:solidFill>
                  <a:schemeClr val="accent2"/>
                </a:solidFill>
              </a:defRPr>
            </a:lvl8pPr>
            <a:lvl9pPr lvl="8" rtl="0">
              <a:spcBef>
                <a:spcPts val="0"/>
              </a:spcBef>
              <a:spcAft>
                <a:spcPts val="0"/>
              </a:spcAft>
              <a:buClr>
                <a:schemeClr val="accent2"/>
              </a:buClr>
              <a:buSzPts val="1700"/>
              <a:buNone/>
              <a:defRPr sz="1700">
                <a:solidFill>
                  <a:schemeClr val="accent2"/>
                </a:solidFill>
              </a:defRPr>
            </a:lvl9pPr>
          </a:lstStyle>
          <a:p/>
        </p:txBody>
      </p:sp>
      <p:sp>
        <p:nvSpPr>
          <p:cNvPr id="2330" name="Google Shape;2330;p74"/>
          <p:cNvSpPr txBox="1"/>
          <p:nvPr>
            <p:ph idx="6" type="subTitle"/>
          </p:nvPr>
        </p:nvSpPr>
        <p:spPr>
          <a:xfrm>
            <a:off x="249025" y="2482050"/>
            <a:ext cx="17790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700"/>
              <a:buNone/>
              <a:defRPr sz="1700">
                <a:solidFill>
                  <a:schemeClr val="accent2"/>
                </a:solidFill>
              </a:defRPr>
            </a:lvl2pPr>
            <a:lvl3pPr lvl="2" rtl="0">
              <a:spcBef>
                <a:spcPts val="0"/>
              </a:spcBef>
              <a:spcAft>
                <a:spcPts val="0"/>
              </a:spcAft>
              <a:buClr>
                <a:schemeClr val="accent2"/>
              </a:buClr>
              <a:buSzPts val="1700"/>
              <a:buNone/>
              <a:defRPr sz="1700">
                <a:solidFill>
                  <a:schemeClr val="accent2"/>
                </a:solidFill>
              </a:defRPr>
            </a:lvl3pPr>
            <a:lvl4pPr lvl="3" rtl="0">
              <a:spcBef>
                <a:spcPts val="0"/>
              </a:spcBef>
              <a:spcAft>
                <a:spcPts val="0"/>
              </a:spcAft>
              <a:buClr>
                <a:schemeClr val="accent2"/>
              </a:buClr>
              <a:buSzPts val="1700"/>
              <a:buNone/>
              <a:defRPr sz="1700">
                <a:solidFill>
                  <a:schemeClr val="accent2"/>
                </a:solidFill>
              </a:defRPr>
            </a:lvl4pPr>
            <a:lvl5pPr lvl="4" rtl="0">
              <a:spcBef>
                <a:spcPts val="0"/>
              </a:spcBef>
              <a:spcAft>
                <a:spcPts val="0"/>
              </a:spcAft>
              <a:buClr>
                <a:schemeClr val="accent2"/>
              </a:buClr>
              <a:buSzPts val="1700"/>
              <a:buNone/>
              <a:defRPr sz="1700">
                <a:solidFill>
                  <a:schemeClr val="accent2"/>
                </a:solidFill>
              </a:defRPr>
            </a:lvl5pPr>
            <a:lvl6pPr lvl="5" rtl="0">
              <a:spcBef>
                <a:spcPts val="0"/>
              </a:spcBef>
              <a:spcAft>
                <a:spcPts val="0"/>
              </a:spcAft>
              <a:buClr>
                <a:schemeClr val="accent2"/>
              </a:buClr>
              <a:buSzPts val="1700"/>
              <a:buNone/>
              <a:defRPr sz="1700">
                <a:solidFill>
                  <a:schemeClr val="accent2"/>
                </a:solidFill>
              </a:defRPr>
            </a:lvl6pPr>
            <a:lvl7pPr lvl="6" rtl="0">
              <a:spcBef>
                <a:spcPts val="0"/>
              </a:spcBef>
              <a:spcAft>
                <a:spcPts val="0"/>
              </a:spcAft>
              <a:buClr>
                <a:schemeClr val="accent2"/>
              </a:buClr>
              <a:buSzPts val="1700"/>
              <a:buNone/>
              <a:defRPr sz="1700">
                <a:solidFill>
                  <a:schemeClr val="accent2"/>
                </a:solidFill>
              </a:defRPr>
            </a:lvl7pPr>
            <a:lvl8pPr lvl="7" rtl="0">
              <a:spcBef>
                <a:spcPts val="0"/>
              </a:spcBef>
              <a:spcAft>
                <a:spcPts val="0"/>
              </a:spcAft>
              <a:buClr>
                <a:schemeClr val="accent2"/>
              </a:buClr>
              <a:buSzPts val="1700"/>
              <a:buNone/>
              <a:defRPr sz="1700">
                <a:solidFill>
                  <a:schemeClr val="accent2"/>
                </a:solidFill>
              </a:defRPr>
            </a:lvl8pPr>
            <a:lvl9pPr lvl="8" rtl="0">
              <a:spcBef>
                <a:spcPts val="0"/>
              </a:spcBef>
              <a:spcAft>
                <a:spcPts val="0"/>
              </a:spcAft>
              <a:buClr>
                <a:schemeClr val="accent2"/>
              </a:buClr>
              <a:buSzPts val="1700"/>
              <a:buNone/>
              <a:defRPr sz="1700">
                <a:solidFill>
                  <a:schemeClr val="accent2"/>
                </a:solidFill>
              </a:defRPr>
            </a:lvl9pPr>
          </a:lstStyle>
          <a:p/>
        </p:txBody>
      </p:sp>
      <p:sp>
        <p:nvSpPr>
          <p:cNvPr id="2331" name="Google Shape;2331;p74"/>
          <p:cNvSpPr txBox="1"/>
          <p:nvPr>
            <p:ph idx="7" type="subTitle"/>
          </p:nvPr>
        </p:nvSpPr>
        <p:spPr>
          <a:xfrm>
            <a:off x="291200" y="3547175"/>
            <a:ext cx="17790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Assistant SemiBold"/>
              <a:buNone/>
              <a:defRPr>
                <a:solidFill>
                  <a:schemeClr val="accent2"/>
                </a:solidFill>
                <a:latin typeface="Assistant SemiBold"/>
                <a:ea typeface="Assistant SemiBold"/>
                <a:cs typeface="Assistant SemiBold"/>
                <a:sym typeface="Assistant SemiBold"/>
              </a:defRPr>
            </a:lvl1pPr>
            <a:lvl2pPr lvl="1" rtl="0">
              <a:spcBef>
                <a:spcPts val="0"/>
              </a:spcBef>
              <a:spcAft>
                <a:spcPts val="0"/>
              </a:spcAft>
              <a:buClr>
                <a:schemeClr val="accent2"/>
              </a:buClr>
              <a:buSzPts val="1700"/>
              <a:buNone/>
              <a:defRPr sz="1700">
                <a:solidFill>
                  <a:schemeClr val="accent2"/>
                </a:solidFill>
              </a:defRPr>
            </a:lvl2pPr>
            <a:lvl3pPr lvl="2" rtl="0">
              <a:spcBef>
                <a:spcPts val="0"/>
              </a:spcBef>
              <a:spcAft>
                <a:spcPts val="0"/>
              </a:spcAft>
              <a:buClr>
                <a:schemeClr val="accent2"/>
              </a:buClr>
              <a:buSzPts val="1700"/>
              <a:buNone/>
              <a:defRPr sz="1700">
                <a:solidFill>
                  <a:schemeClr val="accent2"/>
                </a:solidFill>
              </a:defRPr>
            </a:lvl3pPr>
            <a:lvl4pPr lvl="3" rtl="0">
              <a:spcBef>
                <a:spcPts val="0"/>
              </a:spcBef>
              <a:spcAft>
                <a:spcPts val="0"/>
              </a:spcAft>
              <a:buClr>
                <a:schemeClr val="accent2"/>
              </a:buClr>
              <a:buSzPts val="1700"/>
              <a:buNone/>
              <a:defRPr sz="1700">
                <a:solidFill>
                  <a:schemeClr val="accent2"/>
                </a:solidFill>
              </a:defRPr>
            </a:lvl4pPr>
            <a:lvl5pPr lvl="4" rtl="0">
              <a:spcBef>
                <a:spcPts val="0"/>
              </a:spcBef>
              <a:spcAft>
                <a:spcPts val="0"/>
              </a:spcAft>
              <a:buClr>
                <a:schemeClr val="accent2"/>
              </a:buClr>
              <a:buSzPts val="1700"/>
              <a:buNone/>
              <a:defRPr sz="1700">
                <a:solidFill>
                  <a:schemeClr val="accent2"/>
                </a:solidFill>
              </a:defRPr>
            </a:lvl5pPr>
            <a:lvl6pPr lvl="5" rtl="0">
              <a:spcBef>
                <a:spcPts val="0"/>
              </a:spcBef>
              <a:spcAft>
                <a:spcPts val="0"/>
              </a:spcAft>
              <a:buClr>
                <a:schemeClr val="accent2"/>
              </a:buClr>
              <a:buSzPts val="1700"/>
              <a:buNone/>
              <a:defRPr sz="1700">
                <a:solidFill>
                  <a:schemeClr val="accent2"/>
                </a:solidFill>
              </a:defRPr>
            </a:lvl6pPr>
            <a:lvl7pPr lvl="6" rtl="0">
              <a:spcBef>
                <a:spcPts val="0"/>
              </a:spcBef>
              <a:spcAft>
                <a:spcPts val="0"/>
              </a:spcAft>
              <a:buClr>
                <a:schemeClr val="accent2"/>
              </a:buClr>
              <a:buSzPts val="1700"/>
              <a:buNone/>
              <a:defRPr sz="1700">
                <a:solidFill>
                  <a:schemeClr val="accent2"/>
                </a:solidFill>
              </a:defRPr>
            </a:lvl7pPr>
            <a:lvl8pPr lvl="7" rtl="0">
              <a:spcBef>
                <a:spcPts val="0"/>
              </a:spcBef>
              <a:spcAft>
                <a:spcPts val="0"/>
              </a:spcAft>
              <a:buClr>
                <a:schemeClr val="accent2"/>
              </a:buClr>
              <a:buSzPts val="1700"/>
              <a:buNone/>
              <a:defRPr sz="1700">
                <a:solidFill>
                  <a:schemeClr val="accent2"/>
                </a:solidFill>
              </a:defRPr>
            </a:lvl8pPr>
            <a:lvl9pPr lvl="8" rtl="0">
              <a:spcBef>
                <a:spcPts val="0"/>
              </a:spcBef>
              <a:spcAft>
                <a:spcPts val="0"/>
              </a:spcAft>
              <a:buClr>
                <a:schemeClr val="accent2"/>
              </a:buClr>
              <a:buSzPts val="1700"/>
              <a:buNone/>
              <a:defRPr sz="1700">
                <a:solidFill>
                  <a:schemeClr val="accent2"/>
                </a:solidFill>
              </a:defRPr>
            </a:lvl9pPr>
          </a:lstStyle>
          <a:p/>
        </p:txBody>
      </p:sp>
      <p:sp>
        <p:nvSpPr>
          <p:cNvPr id="2332" name="Google Shape;2332;p74"/>
          <p:cNvSpPr txBox="1"/>
          <p:nvPr>
            <p:ph idx="8"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333" name="Google Shape;2333;p74"/>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1_1_1_1">
    <p:bg>
      <p:bgPr>
        <a:solidFill>
          <a:srgbClr val="ED6100"/>
        </a:solidFill>
      </p:bgPr>
    </p:bg>
    <p:spTree>
      <p:nvGrpSpPr>
        <p:cNvPr id="2334" name="Shape 2334"/>
        <p:cNvGrpSpPr/>
        <p:nvPr/>
      </p:nvGrpSpPr>
      <p:grpSpPr>
        <a:xfrm>
          <a:off x="0" y="0"/>
          <a:ext cx="0" cy="0"/>
          <a:chOff x="0" y="0"/>
          <a:chExt cx="0" cy="0"/>
        </a:xfrm>
      </p:grpSpPr>
      <p:pic>
        <p:nvPicPr>
          <p:cNvPr id="2335" name="Google Shape;2335;p75"/>
          <p:cNvPicPr preferRelativeResize="0"/>
          <p:nvPr/>
        </p:nvPicPr>
        <p:blipFill rotWithShape="1">
          <a:blip r:embed="rId2">
            <a:alphaModFix/>
          </a:blip>
          <a:srcRect b="0" l="17046" r="0" t="16943"/>
          <a:stretch/>
        </p:blipFill>
        <p:spPr>
          <a:xfrm rot="5400003">
            <a:off x="2737377" y="-1287021"/>
            <a:ext cx="5129125" cy="7703168"/>
          </a:xfrm>
          <a:prstGeom prst="rect">
            <a:avLst/>
          </a:prstGeom>
          <a:noFill/>
          <a:ln>
            <a:noFill/>
          </a:ln>
        </p:spPr>
      </p:pic>
      <p:sp>
        <p:nvSpPr>
          <p:cNvPr id="2336" name="Google Shape;2336;p7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37" name="Google Shape;2337;p75"/>
          <p:cNvSpPr txBox="1"/>
          <p:nvPr>
            <p:ph type="title"/>
          </p:nvPr>
        </p:nvSpPr>
        <p:spPr>
          <a:xfrm>
            <a:off x="767125" y="2232125"/>
            <a:ext cx="5013900" cy="138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500">
                <a:solidFill>
                  <a:schemeClr val="lt1"/>
                </a:solidFill>
                <a:latin typeface="Assistant SemiBold"/>
                <a:ea typeface="Assistant SemiBold"/>
                <a:cs typeface="Assistant SemiBold"/>
                <a:sym typeface="Assistant SemiBold"/>
              </a:defRPr>
            </a:lvl1pPr>
            <a:lvl2pPr lvl="1" rtl="0">
              <a:spcBef>
                <a:spcPts val="0"/>
              </a:spcBef>
              <a:spcAft>
                <a:spcPts val="0"/>
              </a:spcAft>
              <a:buNone/>
              <a:defRPr sz="2500">
                <a:solidFill>
                  <a:schemeClr val="lt1"/>
                </a:solidFill>
                <a:latin typeface="Assistant SemiBold"/>
                <a:ea typeface="Assistant SemiBold"/>
                <a:cs typeface="Assistant SemiBold"/>
                <a:sym typeface="Assistant SemiBold"/>
              </a:defRPr>
            </a:lvl2pPr>
            <a:lvl3pPr lvl="2" rtl="0">
              <a:spcBef>
                <a:spcPts val="0"/>
              </a:spcBef>
              <a:spcAft>
                <a:spcPts val="0"/>
              </a:spcAft>
              <a:buNone/>
              <a:defRPr sz="2500">
                <a:solidFill>
                  <a:schemeClr val="lt1"/>
                </a:solidFill>
                <a:latin typeface="Assistant SemiBold"/>
                <a:ea typeface="Assistant SemiBold"/>
                <a:cs typeface="Assistant SemiBold"/>
                <a:sym typeface="Assistant SemiBold"/>
              </a:defRPr>
            </a:lvl3pPr>
            <a:lvl4pPr lvl="3" rtl="0">
              <a:spcBef>
                <a:spcPts val="0"/>
              </a:spcBef>
              <a:spcAft>
                <a:spcPts val="0"/>
              </a:spcAft>
              <a:buNone/>
              <a:defRPr sz="2500">
                <a:solidFill>
                  <a:schemeClr val="lt1"/>
                </a:solidFill>
                <a:latin typeface="Assistant SemiBold"/>
                <a:ea typeface="Assistant SemiBold"/>
                <a:cs typeface="Assistant SemiBold"/>
                <a:sym typeface="Assistant SemiBold"/>
              </a:defRPr>
            </a:lvl4pPr>
            <a:lvl5pPr lvl="4" rtl="0">
              <a:spcBef>
                <a:spcPts val="0"/>
              </a:spcBef>
              <a:spcAft>
                <a:spcPts val="0"/>
              </a:spcAft>
              <a:buNone/>
              <a:defRPr sz="2500">
                <a:solidFill>
                  <a:schemeClr val="lt1"/>
                </a:solidFill>
                <a:latin typeface="Assistant SemiBold"/>
                <a:ea typeface="Assistant SemiBold"/>
                <a:cs typeface="Assistant SemiBold"/>
                <a:sym typeface="Assistant SemiBold"/>
              </a:defRPr>
            </a:lvl5pPr>
            <a:lvl6pPr lvl="5" rtl="0">
              <a:spcBef>
                <a:spcPts val="0"/>
              </a:spcBef>
              <a:spcAft>
                <a:spcPts val="0"/>
              </a:spcAft>
              <a:buNone/>
              <a:defRPr sz="2500">
                <a:solidFill>
                  <a:schemeClr val="lt1"/>
                </a:solidFill>
                <a:latin typeface="Assistant SemiBold"/>
                <a:ea typeface="Assistant SemiBold"/>
                <a:cs typeface="Assistant SemiBold"/>
                <a:sym typeface="Assistant SemiBold"/>
              </a:defRPr>
            </a:lvl6pPr>
            <a:lvl7pPr lvl="6" rtl="0">
              <a:spcBef>
                <a:spcPts val="0"/>
              </a:spcBef>
              <a:spcAft>
                <a:spcPts val="0"/>
              </a:spcAft>
              <a:buNone/>
              <a:defRPr sz="2500">
                <a:solidFill>
                  <a:schemeClr val="lt1"/>
                </a:solidFill>
                <a:latin typeface="Assistant SemiBold"/>
                <a:ea typeface="Assistant SemiBold"/>
                <a:cs typeface="Assistant SemiBold"/>
                <a:sym typeface="Assistant SemiBold"/>
              </a:defRPr>
            </a:lvl7pPr>
            <a:lvl8pPr lvl="7" rtl="0">
              <a:spcBef>
                <a:spcPts val="0"/>
              </a:spcBef>
              <a:spcAft>
                <a:spcPts val="0"/>
              </a:spcAft>
              <a:buNone/>
              <a:defRPr sz="2500">
                <a:solidFill>
                  <a:schemeClr val="lt1"/>
                </a:solidFill>
                <a:latin typeface="Assistant SemiBold"/>
                <a:ea typeface="Assistant SemiBold"/>
                <a:cs typeface="Assistant SemiBold"/>
                <a:sym typeface="Assistant SemiBold"/>
              </a:defRPr>
            </a:lvl8pPr>
            <a:lvl9pPr lvl="8" rtl="0">
              <a:spcBef>
                <a:spcPts val="0"/>
              </a:spcBef>
              <a:spcAft>
                <a:spcPts val="0"/>
              </a:spcAft>
              <a:buNone/>
              <a:defRPr sz="2500">
                <a:solidFill>
                  <a:schemeClr val="lt1"/>
                </a:solidFill>
                <a:latin typeface="Assistant SemiBold"/>
                <a:ea typeface="Assistant SemiBold"/>
                <a:cs typeface="Assistant SemiBold"/>
                <a:sym typeface="Assistant SemiBold"/>
              </a:defRPr>
            </a:lvl9pPr>
          </a:lstStyle>
          <a:p/>
        </p:txBody>
      </p:sp>
      <p:sp>
        <p:nvSpPr>
          <p:cNvPr id="2338" name="Google Shape;2338;p75"/>
          <p:cNvSpPr txBox="1"/>
          <p:nvPr>
            <p:ph idx="2" type="title"/>
          </p:nvPr>
        </p:nvSpPr>
        <p:spPr>
          <a:xfrm>
            <a:off x="767125" y="1972925"/>
            <a:ext cx="7447200" cy="259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400">
                <a:solidFill>
                  <a:srgbClr val="272D3A"/>
                </a:solidFill>
                <a:latin typeface="Assistant SemiBold"/>
                <a:ea typeface="Assistant SemiBold"/>
                <a:cs typeface="Assistant SemiBold"/>
                <a:sym typeface="Assistant SemiBold"/>
              </a:defRPr>
            </a:lvl1pPr>
            <a:lvl2pPr lvl="1" rtl="0">
              <a:spcBef>
                <a:spcPts val="0"/>
              </a:spcBef>
              <a:spcAft>
                <a:spcPts val="0"/>
              </a:spcAft>
              <a:buNone/>
              <a:defRPr sz="1400">
                <a:solidFill>
                  <a:srgbClr val="272D3A"/>
                </a:solidFill>
                <a:latin typeface="Assistant SemiBold"/>
                <a:ea typeface="Assistant SemiBold"/>
                <a:cs typeface="Assistant SemiBold"/>
                <a:sym typeface="Assistant SemiBold"/>
              </a:defRPr>
            </a:lvl2pPr>
            <a:lvl3pPr lvl="2" rtl="0">
              <a:spcBef>
                <a:spcPts val="0"/>
              </a:spcBef>
              <a:spcAft>
                <a:spcPts val="0"/>
              </a:spcAft>
              <a:buNone/>
              <a:defRPr sz="1400">
                <a:solidFill>
                  <a:srgbClr val="272D3A"/>
                </a:solidFill>
                <a:latin typeface="Assistant SemiBold"/>
                <a:ea typeface="Assistant SemiBold"/>
                <a:cs typeface="Assistant SemiBold"/>
                <a:sym typeface="Assistant SemiBold"/>
              </a:defRPr>
            </a:lvl3pPr>
            <a:lvl4pPr lvl="3" rtl="0">
              <a:spcBef>
                <a:spcPts val="0"/>
              </a:spcBef>
              <a:spcAft>
                <a:spcPts val="0"/>
              </a:spcAft>
              <a:buNone/>
              <a:defRPr sz="1400">
                <a:solidFill>
                  <a:srgbClr val="272D3A"/>
                </a:solidFill>
                <a:latin typeface="Assistant SemiBold"/>
                <a:ea typeface="Assistant SemiBold"/>
                <a:cs typeface="Assistant SemiBold"/>
                <a:sym typeface="Assistant SemiBold"/>
              </a:defRPr>
            </a:lvl4pPr>
            <a:lvl5pPr lvl="4" rtl="0">
              <a:spcBef>
                <a:spcPts val="0"/>
              </a:spcBef>
              <a:spcAft>
                <a:spcPts val="0"/>
              </a:spcAft>
              <a:buNone/>
              <a:defRPr sz="1400">
                <a:solidFill>
                  <a:srgbClr val="272D3A"/>
                </a:solidFill>
                <a:latin typeface="Assistant SemiBold"/>
                <a:ea typeface="Assistant SemiBold"/>
                <a:cs typeface="Assistant SemiBold"/>
                <a:sym typeface="Assistant SemiBold"/>
              </a:defRPr>
            </a:lvl5pPr>
            <a:lvl6pPr lvl="5" rtl="0">
              <a:spcBef>
                <a:spcPts val="0"/>
              </a:spcBef>
              <a:spcAft>
                <a:spcPts val="0"/>
              </a:spcAft>
              <a:buNone/>
              <a:defRPr sz="1400">
                <a:solidFill>
                  <a:srgbClr val="272D3A"/>
                </a:solidFill>
                <a:latin typeface="Assistant SemiBold"/>
                <a:ea typeface="Assistant SemiBold"/>
                <a:cs typeface="Assistant SemiBold"/>
                <a:sym typeface="Assistant SemiBold"/>
              </a:defRPr>
            </a:lvl6pPr>
            <a:lvl7pPr lvl="6" rtl="0">
              <a:spcBef>
                <a:spcPts val="0"/>
              </a:spcBef>
              <a:spcAft>
                <a:spcPts val="0"/>
              </a:spcAft>
              <a:buNone/>
              <a:defRPr sz="1400">
                <a:solidFill>
                  <a:srgbClr val="272D3A"/>
                </a:solidFill>
                <a:latin typeface="Assistant SemiBold"/>
                <a:ea typeface="Assistant SemiBold"/>
                <a:cs typeface="Assistant SemiBold"/>
                <a:sym typeface="Assistant SemiBold"/>
              </a:defRPr>
            </a:lvl7pPr>
            <a:lvl8pPr lvl="7" rtl="0">
              <a:spcBef>
                <a:spcPts val="0"/>
              </a:spcBef>
              <a:spcAft>
                <a:spcPts val="0"/>
              </a:spcAft>
              <a:buNone/>
              <a:defRPr sz="1400">
                <a:solidFill>
                  <a:srgbClr val="272D3A"/>
                </a:solidFill>
                <a:latin typeface="Assistant SemiBold"/>
                <a:ea typeface="Assistant SemiBold"/>
                <a:cs typeface="Assistant SemiBold"/>
                <a:sym typeface="Assistant SemiBold"/>
              </a:defRPr>
            </a:lvl8pPr>
            <a:lvl9pPr lvl="8" rtl="0">
              <a:spcBef>
                <a:spcPts val="0"/>
              </a:spcBef>
              <a:spcAft>
                <a:spcPts val="0"/>
              </a:spcAft>
              <a:buNone/>
              <a:defRPr sz="1400">
                <a:solidFill>
                  <a:srgbClr val="272D3A"/>
                </a:solidFill>
                <a:latin typeface="Assistant SemiBold"/>
                <a:ea typeface="Assistant SemiBold"/>
                <a:cs typeface="Assistant SemiBold"/>
                <a:sym typeface="Assistant SemiBold"/>
              </a:defRPr>
            </a:lvl9pPr>
          </a:lstStyle>
          <a:p/>
        </p:txBody>
      </p:sp>
      <p:sp>
        <p:nvSpPr>
          <p:cNvPr id="2339" name="Google Shape;2339;p75"/>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Assistant"/>
                <a:ea typeface="Assistant"/>
                <a:cs typeface="Assistant"/>
                <a:sym typeface="Assistant"/>
              </a:rPr>
              <a:t>Nuvalence</a:t>
            </a:r>
            <a:endParaRPr sz="700">
              <a:solidFill>
                <a:srgbClr val="FFFFFF"/>
              </a:solidFill>
              <a:latin typeface="Assistant"/>
              <a:ea typeface="Assistant"/>
              <a:cs typeface="Assistant"/>
              <a:sym typeface="Assistant"/>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TITLE_AND_BODY_1_3_2_1">
    <p:bg>
      <p:bgPr>
        <a:solidFill>
          <a:schemeClr val="lt1"/>
        </a:solidFill>
      </p:bgPr>
    </p:bg>
    <p:spTree>
      <p:nvGrpSpPr>
        <p:cNvPr id="2340" name="Shape 2340"/>
        <p:cNvGrpSpPr/>
        <p:nvPr/>
      </p:nvGrpSpPr>
      <p:grpSpPr>
        <a:xfrm>
          <a:off x="0" y="0"/>
          <a:ext cx="0" cy="0"/>
          <a:chOff x="0" y="0"/>
          <a:chExt cx="0" cy="0"/>
        </a:xfrm>
      </p:grpSpPr>
      <p:pic>
        <p:nvPicPr>
          <p:cNvPr id="2341" name="Google Shape;2341;p76"/>
          <p:cNvPicPr preferRelativeResize="0"/>
          <p:nvPr/>
        </p:nvPicPr>
        <p:blipFill rotWithShape="1">
          <a:blip r:embed="rId2">
            <a:alphaModFix/>
          </a:blip>
          <a:srcRect b="0" l="0" r="48725" t="0"/>
          <a:stretch/>
        </p:blipFill>
        <p:spPr>
          <a:xfrm>
            <a:off x="0" y="0"/>
            <a:ext cx="4688400" cy="5143500"/>
          </a:xfrm>
          <a:prstGeom prst="rect">
            <a:avLst/>
          </a:prstGeom>
          <a:noFill/>
          <a:ln>
            <a:noFill/>
          </a:ln>
        </p:spPr>
      </p:pic>
      <p:pic>
        <p:nvPicPr>
          <p:cNvPr id="2342" name="Google Shape;2342;p76"/>
          <p:cNvPicPr preferRelativeResize="0"/>
          <p:nvPr/>
        </p:nvPicPr>
        <p:blipFill rotWithShape="1">
          <a:blip r:embed="rId2">
            <a:alphaModFix/>
          </a:blip>
          <a:srcRect b="0" l="0" r="48725" t="0"/>
          <a:stretch/>
        </p:blipFill>
        <p:spPr>
          <a:xfrm flipH="1">
            <a:off x="4455600" y="0"/>
            <a:ext cx="4688400" cy="5143500"/>
          </a:xfrm>
          <a:prstGeom prst="rect">
            <a:avLst/>
          </a:prstGeom>
          <a:noFill/>
          <a:ln>
            <a:noFill/>
          </a:ln>
        </p:spPr>
      </p:pic>
      <p:sp>
        <p:nvSpPr>
          <p:cNvPr id="2343" name="Google Shape;2343;p7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44" name="Google Shape;2344;p76"/>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ssistant"/>
                <a:ea typeface="Assistant"/>
                <a:cs typeface="Assistant"/>
                <a:sym typeface="Assistant"/>
              </a:rPr>
              <a:t>Nuvalence</a:t>
            </a:r>
            <a:endParaRPr sz="700">
              <a:solidFill>
                <a:schemeClr val="lt1"/>
              </a:solidFill>
              <a:latin typeface="Assistant"/>
              <a:ea typeface="Assistant"/>
              <a:cs typeface="Assistant"/>
              <a:sym typeface="Assistant"/>
            </a:endParaRPr>
          </a:p>
        </p:txBody>
      </p:sp>
      <p:sp>
        <p:nvSpPr>
          <p:cNvPr id="2345" name="Google Shape;2345;p76"/>
          <p:cNvSpPr txBox="1"/>
          <p:nvPr>
            <p:ph type="title"/>
          </p:nvPr>
        </p:nvSpPr>
        <p:spPr>
          <a:xfrm>
            <a:off x="443575" y="2104100"/>
            <a:ext cx="3821100" cy="140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2200">
                <a:latin typeface="Assistant"/>
                <a:ea typeface="Assistant"/>
                <a:cs typeface="Assistant"/>
                <a:sym typeface="Assistan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346" name="Google Shape;2346;p76"/>
          <p:cNvSpPr txBox="1"/>
          <p:nvPr>
            <p:ph idx="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nd photo">
  <p:cSld name="TITLE_AND_BODY_1_3_1">
    <p:bg>
      <p:bgPr>
        <a:noFill/>
      </p:bgPr>
    </p:bg>
    <p:spTree>
      <p:nvGrpSpPr>
        <p:cNvPr id="2347" name="Shape 2347"/>
        <p:cNvGrpSpPr/>
        <p:nvPr/>
      </p:nvGrpSpPr>
      <p:grpSpPr>
        <a:xfrm>
          <a:off x="0" y="0"/>
          <a:ext cx="0" cy="0"/>
          <a:chOff x="0" y="0"/>
          <a:chExt cx="0" cy="0"/>
        </a:xfrm>
      </p:grpSpPr>
      <p:pic>
        <p:nvPicPr>
          <p:cNvPr id="2348" name="Google Shape;2348;p77"/>
          <p:cNvPicPr preferRelativeResize="0"/>
          <p:nvPr/>
        </p:nvPicPr>
        <p:blipFill rotWithShape="1">
          <a:blip r:embed="rId2">
            <a:alphaModFix/>
          </a:blip>
          <a:srcRect b="7812" l="0" r="0" t="7820"/>
          <a:stretch/>
        </p:blipFill>
        <p:spPr>
          <a:xfrm>
            <a:off x="-9525" y="0"/>
            <a:ext cx="9163051" cy="5143500"/>
          </a:xfrm>
          <a:prstGeom prst="rect">
            <a:avLst/>
          </a:prstGeom>
          <a:noFill/>
          <a:ln>
            <a:noFill/>
          </a:ln>
        </p:spPr>
      </p:pic>
      <p:sp>
        <p:nvSpPr>
          <p:cNvPr id="2349" name="Google Shape;2349;p77"/>
          <p:cNvSpPr/>
          <p:nvPr/>
        </p:nvSpPr>
        <p:spPr>
          <a:xfrm>
            <a:off x="-9450" y="0"/>
            <a:ext cx="9162900" cy="5143500"/>
          </a:xfrm>
          <a:prstGeom prst="rect">
            <a:avLst/>
          </a:prstGeom>
          <a:solidFill>
            <a:srgbClr val="1E122B">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0" y="0"/>
            <a:ext cx="4602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51" name="Google Shape;2351;p77"/>
          <p:cNvSpPr txBox="1"/>
          <p:nvPr>
            <p:ph idx="1" type="subTitle"/>
          </p:nvPr>
        </p:nvSpPr>
        <p:spPr>
          <a:xfrm>
            <a:off x="584225" y="1184650"/>
            <a:ext cx="3326400" cy="184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900">
                <a:solidFill>
                  <a:srgbClr val="ED6100"/>
                </a:solidFill>
                <a:latin typeface="Assistant"/>
                <a:ea typeface="Assistant"/>
                <a:cs typeface="Assistant"/>
                <a:sym typeface="Assistan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352" name="Google Shape;2352;p7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53" name="Google Shape;2353;p77"/>
          <p:cNvSpPr txBox="1"/>
          <p:nvPr>
            <p:ph type="title"/>
          </p:nvPr>
        </p:nvSpPr>
        <p:spPr>
          <a:xfrm>
            <a:off x="584225" y="980450"/>
            <a:ext cx="3144600" cy="318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2200">
                <a:solidFill>
                  <a:srgbClr val="1E122B"/>
                </a:solidFill>
                <a:latin typeface="Assistant"/>
                <a:ea typeface="Assistant"/>
                <a:cs typeface="Assistant"/>
                <a:sym typeface="Assistant"/>
              </a:defRPr>
            </a:lvl1pPr>
            <a:lvl2pPr lvl="1" rtl="0">
              <a:spcBef>
                <a:spcPts val="0"/>
              </a:spcBef>
              <a:spcAft>
                <a:spcPts val="0"/>
              </a:spcAft>
              <a:buNone/>
              <a:defRPr sz="2200">
                <a:solidFill>
                  <a:srgbClr val="272D3A"/>
                </a:solidFill>
                <a:latin typeface="Assistant"/>
                <a:ea typeface="Assistant"/>
                <a:cs typeface="Assistant"/>
                <a:sym typeface="Assistant"/>
              </a:defRPr>
            </a:lvl2pPr>
            <a:lvl3pPr lvl="2" rtl="0">
              <a:spcBef>
                <a:spcPts val="0"/>
              </a:spcBef>
              <a:spcAft>
                <a:spcPts val="0"/>
              </a:spcAft>
              <a:buNone/>
              <a:defRPr sz="2200">
                <a:solidFill>
                  <a:srgbClr val="272D3A"/>
                </a:solidFill>
                <a:latin typeface="Assistant"/>
                <a:ea typeface="Assistant"/>
                <a:cs typeface="Assistant"/>
                <a:sym typeface="Assistant"/>
              </a:defRPr>
            </a:lvl3pPr>
            <a:lvl4pPr lvl="3" rtl="0">
              <a:spcBef>
                <a:spcPts val="0"/>
              </a:spcBef>
              <a:spcAft>
                <a:spcPts val="0"/>
              </a:spcAft>
              <a:buNone/>
              <a:defRPr sz="2200">
                <a:solidFill>
                  <a:srgbClr val="272D3A"/>
                </a:solidFill>
                <a:latin typeface="Assistant"/>
                <a:ea typeface="Assistant"/>
                <a:cs typeface="Assistant"/>
                <a:sym typeface="Assistant"/>
              </a:defRPr>
            </a:lvl4pPr>
            <a:lvl5pPr lvl="4" rtl="0">
              <a:spcBef>
                <a:spcPts val="0"/>
              </a:spcBef>
              <a:spcAft>
                <a:spcPts val="0"/>
              </a:spcAft>
              <a:buNone/>
              <a:defRPr sz="2200">
                <a:solidFill>
                  <a:srgbClr val="272D3A"/>
                </a:solidFill>
                <a:latin typeface="Assistant"/>
                <a:ea typeface="Assistant"/>
                <a:cs typeface="Assistant"/>
                <a:sym typeface="Assistant"/>
              </a:defRPr>
            </a:lvl5pPr>
            <a:lvl6pPr lvl="5" rtl="0">
              <a:spcBef>
                <a:spcPts val="0"/>
              </a:spcBef>
              <a:spcAft>
                <a:spcPts val="0"/>
              </a:spcAft>
              <a:buNone/>
              <a:defRPr sz="2200">
                <a:solidFill>
                  <a:srgbClr val="272D3A"/>
                </a:solidFill>
                <a:latin typeface="Assistant"/>
                <a:ea typeface="Assistant"/>
                <a:cs typeface="Assistant"/>
                <a:sym typeface="Assistant"/>
              </a:defRPr>
            </a:lvl6pPr>
            <a:lvl7pPr lvl="6" rtl="0">
              <a:spcBef>
                <a:spcPts val="0"/>
              </a:spcBef>
              <a:spcAft>
                <a:spcPts val="0"/>
              </a:spcAft>
              <a:buNone/>
              <a:defRPr sz="2200">
                <a:solidFill>
                  <a:srgbClr val="272D3A"/>
                </a:solidFill>
                <a:latin typeface="Assistant"/>
                <a:ea typeface="Assistant"/>
                <a:cs typeface="Assistant"/>
                <a:sym typeface="Assistant"/>
              </a:defRPr>
            </a:lvl7pPr>
            <a:lvl8pPr lvl="7" rtl="0">
              <a:spcBef>
                <a:spcPts val="0"/>
              </a:spcBef>
              <a:spcAft>
                <a:spcPts val="0"/>
              </a:spcAft>
              <a:buNone/>
              <a:defRPr sz="2200">
                <a:solidFill>
                  <a:srgbClr val="272D3A"/>
                </a:solidFill>
                <a:latin typeface="Assistant"/>
                <a:ea typeface="Assistant"/>
                <a:cs typeface="Assistant"/>
                <a:sym typeface="Assistant"/>
              </a:defRPr>
            </a:lvl8pPr>
            <a:lvl9pPr lvl="8" rtl="0">
              <a:spcBef>
                <a:spcPts val="0"/>
              </a:spcBef>
              <a:spcAft>
                <a:spcPts val="0"/>
              </a:spcAft>
              <a:buNone/>
              <a:defRPr sz="2200">
                <a:solidFill>
                  <a:srgbClr val="272D3A"/>
                </a:solidFill>
                <a:latin typeface="Assistant"/>
                <a:ea typeface="Assistant"/>
                <a:cs typeface="Assistant"/>
                <a:sym typeface="Assistant"/>
              </a:defRPr>
            </a:lvl9pPr>
          </a:lstStyle>
          <a:p/>
        </p:txBody>
      </p:sp>
      <p:sp>
        <p:nvSpPr>
          <p:cNvPr id="2354" name="Google Shape;2354;p77"/>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divider">
  <p:cSld name="TITLE_AND_BODY_1_3_1_1">
    <p:bg>
      <p:bgPr>
        <a:solidFill>
          <a:schemeClr val="lt1"/>
        </a:solidFill>
      </p:bgPr>
    </p:bg>
    <p:spTree>
      <p:nvGrpSpPr>
        <p:cNvPr id="2355" name="Shape 2355"/>
        <p:cNvGrpSpPr/>
        <p:nvPr/>
      </p:nvGrpSpPr>
      <p:grpSpPr>
        <a:xfrm>
          <a:off x="0" y="0"/>
          <a:ext cx="0" cy="0"/>
          <a:chOff x="0" y="0"/>
          <a:chExt cx="0" cy="0"/>
        </a:xfrm>
      </p:grpSpPr>
      <p:sp>
        <p:nvSpPr>
          <p:cNvPr id="2356" name="Google Shape;2356;p78"/>
          <p:cNvSpPr/>
          <p:nvPr/>
        </p:nvSpPr>
        <p:spPr>
          <a:xfrm>
            <a:off x="0" y="0"/>
            <a:ext cx="4602600" cy="5143500"/>
          </a:xfrm>
          <a:prstGeom prst="rect">
            <a:avLst/>
          </a:prstGeom>
          <a:solidFill>
            <a:srgbClr val="EF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57" name="Google Shape;2357;p78"/>
          <p:cNvSpPr txBox="1"/>
          <p:nvPr>
            <p:ph idx="1" type="body"/>
          </p:nvPr>
        </p:nvSpPr>
        <p:spPr>
          <a:xfrm>
            <a:off x="4954800" y="768550"/>
            <a:ext cx="2539200" cy="7152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1pPr>
            <a:lvl2pPr indent="-304800" lvl="1" marL="9144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2pPr>
            <a:lvl3pPr indent="-304800" lvl="2" marL="13716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3pPr>
            <a:lvl4pPr indent="-304800" lvl="3" marL="18288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4pPr>
            <a:lvl5pPr indent="-304800" lvl="4" marL="22860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5pPr>
            <a:lvl6pPr indent="-304800" lvl="5" marL="27432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6pPr>
            <a:lvl7pPr indent="-304800" lvl="6" marL="32004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7pPr>
            <a:lvl8pPr indent="-304800" lvl="7" marL="36576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8pPr>
            <a:lvl9pPr indent="-304800" lvl="8" marL="4114800" rtl="0">
              <a:spcBef>
                <a:spcPts val="0"/>
              </a:spcBef>
              <a:spcAft>
                <a:spcPts val="0"/>
              </a:spcAft>
              <a:buClr>
                <a:srgbClr val="1E122B"/>
              </a:buClr>
              <a:buSzPts val="1200"/>
              <a:buFont typeface="Assistant SemiBold"/>
              <a:buChar char="■"/>
              <a:defRPr sz="1200">
                <a:solidFill>
                  <a:srgbClr val="1E122B"/>
                </a:solidFill>
                <a:latin typeface="Assistant SemiBold"/>
                <a:ea typeface="Assistant SemiBold"/>
                <a:cs typeface="Assistant SemiBold"/>
                <a:sym typeface="Assistant SemiBold"/>
              </a:defRPr>
            </a:lvl9pPr>
          </a:lstStyle>
          <a:p/>
        </p:txBody>
      </p:sp>
      <p:sp>
        <p:nvSpPr>
          <p:cNvPr id="2358" name="Google Shape;2358;p78"/>
          <p:cNvSpPr txBox="1"/>
          <p:nvPr>
            <p:ph type="title"/>
          </p:nvPr>
        </p:nvSpPr>
        <p:spPr>
          <a:xfrm>
            <a:off x="224425" y="169450"/>
            <a:ext cx="4007700" cy="870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359" name="Google Shape;2359;p78"/>
          <p:cNvCxnSpPr/>
          <p:nvPr/>
        </p:nvCxnSpPr>
        <p:spPr>
          <a:xfrm>
            <a:off x="224425" y="319150"/>
            <a:ext cx="0" cy="202500"/>
          </a:xfrm>
          <a:prstGeom prst="straightConnector1">
            <a:avLst/>
          </a:prstGeom>
          <a:noFill/>
          <a:ln cap="flat" cmpd="sng" w="28575">
            <a:solidFill>
              <a:srgbClr val="ED6100"/>
            </a:solidFill>
            <a:prstDash val="solid"/>
            <a:round/>
            <a:headEnd len="med" w="med" type="none"/>
            <a:tailEnd len="med" w="med" type="none"/>
          </a:ln>
        </p:spPr>
      </p:cxnSp>
      <p:sp>
        <p:nvSpPr>
          <p:cNvPr id="2360" name="Google Shape;2360;p78"/>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2361" name="Google Shape;2361;p7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margin">
  <p:cSld name="TITLE_AND_BODY_1_3_1_1_1_1">
    <p:bg>
      <p:bgPr>
        <a:solidFill>
          <a:schemeClr val="lt1"/>
        </a:solidFill>
      </p:bgPr>
    </p:bg>
    <p:spTree>
      <p:nvGrpSpPr>
        <p:cNvPr id="2362" name="Shape 2362"/>
        <p:cNvGrpSpPr/>
        <p:nvPr/>
      </p:nvGrpSpPr>
      <p:grpSpPr>
        <a:xfrm>
          <a:off x="0" y="0"/>
          <a:ext cx="0" cy="0"/>
          <a:chOff x="0" y="0"/>
          <a:chExt cx="0" cy="0"/>
        </a:xfrm>
      </p:grpSpPr>
      <p:sp>
        <p:nvSpPr>
          <p:cNvPr id="2363" name="Google Shape;2363;p79"/>
          <p:cNvSpPr/>
          <p:nvPr/>
        </p:nvSpPr>
        <p:spPr>
          <a:xfrm>
            <a:off x="6706775" y="-25"/>
            <a:ext cx="2437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9"/>
          <p:cNvSpPr txBox="1"/>
          <p:nvPr>
            <p:ph idx="1" type="body"/>
          </p:nvPr>
        </p:nvSpPr>
        <p:spPr>
          <a:xfrm>
            <a:off x="6996425" y="521650"/>
            <a:ext cx="1857900" cy="42120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1pPr>
            <a:lvl2pPr indent="-298450" lvl="1" marL="9144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2pPr>
            <a:lvl3pPr indent="-298450" lvl="2" marL="13716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3pPr>
            <a:lvl4pPr indent="-298450" lvl="3" marL="18288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4pPr>
            <a:lvl5pPr indent="-298450" lvl="4" marL="22860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5pPr>
            <a:lvl6pPr indent="-298450" lvl="5" marL="27432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6pPr>
            <a:lvl7pPr indent="-298450" lvl="6" marL="32004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7pPr>
            <a:lvl8pPr indent="-298450" lvl="7" marL="36576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8pPr>
            <a:lvl9pPr indent="-298450" lvl="8" marL="4114800" rtl="0">
              <a:spcBef>
                <a:spcPts val="0"/>
              </a:spcBef>
              <a:spcAft>
                <a:spcPts val="0"/>
              </a:spcAft>
              <a:buClr>
                <a:srgbClr val="1E122B"/>
              </a:buClr>
              <a:buSzPts val="1100"/>
              <a:buFont typeface="Assistant SemiBold"/>
              <a:buChar char="■"/>
              <a:defRPr sz="1100">
                <a:solidFill>
                  <a:srgbClr val="1E122B"/>
                </a:solidFill>
                <a:latin typeface="Assistant SemiBold"/>
                <a:ea typeface="Assistant SemiBold"/>
                <a:cs typeface="Assistant SemiBold"/>
                <a:sym typeface="Assistant SemiBold"/>
              </a:defRPr>
            </a:lvl9pPr>
          </a:lstStyle>
          <a:p/>
        </p:txBody>
      </p:sp>
      <p:sp>
        <p:nvSpPr>
          <p:cNvPr id="2365" name="Google Shape;2365;p79"/>
          <p:cNvSpPr txBox="1"/>
          <p:nvPr>
            <p:ph type="title"/>
          </p:nvPr>
        </p:nvSpPr>
        <p:spPr>
          <a:xfrm>
            <a:off x="224425" y="169450"/>
            <a:ext cx="4007700" cy="870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366" name="Google Shape;2366;p79"/>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367" name="Google Shape;2367;p79"/>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2368" name="Google Shape;2368;p7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nd logo - blue ">
  <p:cSld name="TITLE_AND_BODY_1_2">
    <p:bg>
      <p:bgPr>
        <a:solidFill>
          <a:srgbClr val="EFF4F9"/>
        </a:solidFill>
      </p:bgPr>
    </p:bg>
    <p:spTree>
      <p:nvGrpSpPr>
        <p:cNvPr id="2369" name="Shape 2369"/>
        <p:cNvGrpSpPr/>
        <p:nvPr/>
      </p:nvGrpSpPr>
      <p:grpSpPr>
        <a:xfrm>
          <a:off x="0" y="0"/>
          <a:ext cx="0" cy="0"/>
          <a:chOff x="0" y="0"/>
          <a:chExt cx="0" cy="0"/>
        </a:xfrm>
      </p:grpSpPr>
      <p:pic>
        <p:nvPicPr>
          <p:cNvPr id="2370" name="Google Shape;2370;p80"/>
          <p:cNvPicPr preferRelativeResize="0"/>
          <p:nvPr/>
        </p:nvPicPr>
        <p:blipFill rotWithShape="1">
          <a:blip r:embed="rId2">
            <a:alphaModFix/>
          </a:blip>
          <a:srcRect b="0" l="0" r="0" t="0"/>
          <a:stretch/>
        </p:blipFill>
        <p:spPr>
          <a:xfrm>
            <a:off x="1508750" y="461175"/>
            <a:ext cx="6126500" cy="4221152"/>
          </a:xfrm>
          <a:prstGeom prst="rect">
            <a:avLst/>
          </a:prstGeom>
          <a:noFill/>
          <a:ln>
            <a:noFill/>
          </a:ln>
        </p:spPr>
      </p:pic>
      <p:sp>
        <p:nvSpPr>
          <p:cNvPr id="2371" name="Google Shape;2371;p80"/>
          <p:cNvSpPr txBox="1"/>
          <p:nvPr>
            <p:ph type="title"/>
          </p:nvPr>
        </p:nvSpPr>
        <p:spPr>
          <a:xfrm>
            <a:off x="848400" y="1866750"/>
            <a:ext cx="7447200" cy="1410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2200">
                <a:solidFill>
                  <a:srgbClr val="1E122B"/>
                </a:solidFill>
                <a:latin typeface="Assistant"/>
                <a:ea typeface="Assistant"/>
                <a:cs typeface="Assistant"/>
                <a:sym typeface="Assistant"/>
              </a:defRPr>
            </a:lvl1pPr>
            <a:lvl2pPr lvl="1" rtl="0" algn="ctr">
              <a:spcBef>
                <a:spcPts val="0"/>
              </a:spcBef>
              <a:spcAft>
                <a:spcPts val="0"/>
              </a:spcAft>
              <a:buNone/>
              <a:defRPr sz="2200">
                <a:solidFill>
                  <a:srgbClr val="272D3A"/>
                </a:solidFill>
                <a:latin typeface="Assistant"/>
                <a:ea typeface="Assistant"/>
                <a:cs typeface="Assistant"/>
                <a:sym typeface="Assistant"/>
              </a:defRPr>
            </a:lvl2pPr>
            <a:lvl3pPr lvl="2" rtl="0" algn="ctr">
              <a:spcBef>
                <a:spcPts val="0"/>
              </a:spcBef>
              <a:spcAft>
                <a:spcPts val="0"/>
              </a:spcAft>
              <a:buNone/>
              <a:defRPr sz="2200">
                <a:solidFill>
                  <a:srgbClr val="272D3A"/>
                </a:solidFill>
                <a:latin typeface="Assistant"/>
                <a:ea typeface="Assistant"/>
                <a:cs typeface="Assistant"/>
                <a:sym typeface="Assistant"/>
              </a:defRPr>
            </a:lvl3pPr>
            <a:lvl4pPr lvl="3" rtl="0" algn="ctr">
              <a:spcBef>
                <a:spcPts val="0"/>
              </a:spcBef>
              <a:spcAft>
                <a:spcPts val="0"/>
              </a:spcAft>
              <a:buNone/>
              <a:defRPr sz="2200">
                <a:solidFill>
                  <a:srgbClr val="272D3A"/>
                </a:solidFill>
                <a:latin typeface="Assistant"/>
                <a:ea typeface="Assistant"/>
                <a:cs typeface="Assistant"/>
                <a:sym typeface="Assistant"/>
              </a:defRPr>
            </a:lvl4pPr>
            <a:lvl5pPr lvl="4" rtl="0" algn="ctr">
              <a:spcBef>
                <a:spcPts val="0"/>
              </a:spcBef>
              <a:spcAft>
                <a:spcPts val="0"/>
              </a:spcAft>
              <a:buNone/>
              <a:defRPr sz="2200">
                <a:solidFill>
                  <a:srgbClr val="272D3A"/>
                </a:solidFill>
                <a:latin typeface="Assistant"/>
                <a:ea typeface="Assistant"/>
                <a:cs typeface="Assistant"/>
                <a:sym typeface="Assistant"/>
              </a:defRPr>
            </a:lvl5pPr>
            <a:lvl6pPr lvl="5" rtl="0" algn="ctr">
              <a:spcBef>
                <a:spcPts val="0"/>
              </a:spcBef>
              <a:spcAft>
                <a:spcPts val="0"/>
              </a:spcAft>
              <a:buNone/>
              <a:defRPr sz="2200">
                <a:solidFill>
                  <a:srgbClr val="272D3A"/>
                </a:solidFill>
                <a:latin typeface="Assistant"/>
                <a:ea typeface="Assistant"/>
                <a:cs typeface="Assistant"/>
                <a:sym typeface="Assistant"/>
              </a:defRPr>
            </a:lvl6pPr>
            <a:lvl7pPr lvl="6" rtl="0" algn="ctr">
              <a:spcBef>
                <a:spcPts val="0"/>
              </a:spcBef>
              <a:spcAft>
                <a:spcPts val="0"/>
              </a:spcAft>
              <a:buNone/>
              <a:defRPr sz="2200">
                <a:solidFill>
                  <a:srgbClr val="272D3A"/>
                </a:solidFill>
                <a:latin typeface="Assistant"/>
                <a:ea typeface="Assistant"/>
                <a:cs typeface="Assistant"/>
                <a:sym typeface="Assistant"/>
              </a:defRPr>
            </a:lvl7pPr>
            <a:lvl8pPr lvl="7" rtl="0" algn="ctr">
              <a:spcBef>
                <a:spcPts val="0"/>
              </a:spcBef>
              <a:spcAft>
                <a:spcPts val="0"/>
              </a:spcAft>
              <a:buNone/>
              <a:defRPr sz="2200">
                <a:solidFill>
                  <a:srgbClr val="272D3A"/>
                </a:solidFill>
                <a:latin typeface="Assistant"/>
                <a:ea typeface="Assistant"/>
                <a:cs typeface="Assistant"/>
                <a:sym typeface="Assistant"/>
              </a:defRPr>
            </a:lvl8pPr>
            <a:lvl9pPr lvl="8" rtl="0" algn="ctr">
              <a:spcBef>
                <a:spcPts val="0"/>
              </a:spcBef>
              <a:spcAft>
                <a:spcPts val="0"/>
              </a:spcAft>
              <a:buNone/>
              <a:defRPr sz="2200">
                <a:solidFill>
                  <a:srgbClr val="272D3A"/>
                </a:solidFill>
                <a:latin typeface="Assistant"/>
                <a:ea typeface="Assistant"/>
                <a:cs typeface="Assistant"/>
                <a:sym typeface="Assistant"/>
              </a:defRPr>
            </a:lvl9pPr>
          </a:lstStyle>
          <a:p/>
        </p:txBody>
      </p:sp>
      <p:sp>
        <p:nvSpPr>
          <p:cNvPr id="2372" name="Google Shape;2372;p80"/>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
        <p:nvSpPr>
          <p:cNvPr id="2373" name="Google Shape;2373;p8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month">
  <p:cSld name="TITLE_AND_BODY_1_3_2_3_1_2">
    <p:bg>
      <p:bgPr>
        <a:solidFill>
          <a:schemeClr val="lt1"/>
        </a:solidFill>
      </p:bgPr>
    </p:bg>
    <p:spTree>
      <p:nvGrpSpPr>
        <p:cNvPr id="165" name="Shape 165"/>
        <p:cNvGrpSpPr/>
        <p:nvPr/>
      </p:nvGrpSpPr>
      <p:grpSpPr>
        <a:xfrm>
          <a:off x="0" y="0"/>
          <a:ext cx="0" cy="0"/>
          <a:chOff x="0" y="0"/>
          <a:chExt cx="0" cy="0"/>
        </a:xfrm>
      </p:grpSpPr>
      <p:sp>
        <p:nvSpPr>
          <p:cNvPr id="166" name="Google Shape;166;p9"/>
          <p:cNvSpPr txBox="1"/>
          <p:nvPr>
            <p:ph idx="1" type="body"/>
          </p:nvPr>
        </p:nvSpPr>
        <p:spPr>
          <a:xfrm>
            <a:off x="603788" y="1234584"/>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167" name="Google Shape;167;p9"/>
          <p:cNvSpPr txBox="1"/>
          <p:nvPr>
            <p:ph idx="2" type="body"/>
          </p:nvPr>
        </p:nvSpPr>
        <p:spPr>
          <a:xfrm>
            <a:off x="1926638" y="1385047"/>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168" name="Google Shape;168;p9"/>
          <p:cNvSpPr txBox="1"/>
          <p:nvPr>
            <p:ph idx="3" type="body"/>
          </p:nvPr>
        </p:nvSpPr>
        <p:spPr>
          <a:xfrm>
            <a:off x="3249438" y="1234572"/>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169" name="Google Shape;169;p9"/>
          <p:cNvSpPr txBox="1"/>
          <p:nvPr>
            <p:ph idx="4" type="body"/>
          </p:nvPr>
        </p:nvSpPr>
        <p:spPr>
          <a:xfrm>
            <a:off x="4572238" y="1385059"/>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170" name="Google Shape;170;p9"/>
          <p:cNvSpPr txBox="1"/>
          <p:nvPr>
            <p:ph idx="5" type="body"/>
          </p:nvPr>
        </p:nvSpPr>
        <p:spPr>
          <a:xfrm>
            <a:off x="5895088" y="1227409"/>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171" name="Google Shape;171;p9"/>
          <p:cNvSpPr txBox="1"/>
          <p:nvPr>
            <p:ph idx="6" type="body"/>
          </p:nvPr>
        </p:nvSpPr>
        <p:spPr>
          <a:xfrm>
            <a:off x="7217888" y="1385047"/>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172" name="Google Shape;172;p9"/>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173" name="Google Shape;173;p9"/>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174" name="Google Shape;174;p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9"/>
          <p:cNvSpPr/>
          <p:nvPr/>
        </p:nvSpPr>
        <p:spPr>
          <a:xfrm>
            <a:off x="7611321" y="2374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DEC</a:t>
            </a:r>
            <a:endParaRPr b="1" sz="1000">
              <a:solidFill>
                <a:srgbClr val="FFFFFF"/>
              </a:solidFill>
              <a:latin typeface="Assistant"/>
              <a:ea typeface="Assistant"/>
              <a:cs typeface="Assistant"/>
              <a:sym typeface="Assistant"/>
            </a:endParaRPr>
          </a:p>
        </p:txBody>
      </p:sp>
      <p:sp>
        <p:nvSpPr>
          <p:cNvPr id="176" name="Google Shape;176;p9"/>
          <p:cNvSpPr/>
          <p:nvPr/>
        </p:nvSpPr>
        <p:spPr>
          <a:xfrm>
            <a:off x="6951237" y="2374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NOV</a:t>
            </a:r>
            <a:endParaRPr b="1" sz="1000">
              <a:solidFill>
                <a:srgbClr val="FFFFFF"/>
              </a:solidFill>
              <a:latin typeface="Assistant"/>
              <a:ea typeface="Assistant"/>
              <a:cs typeface="Assistant"/>
              <a:sym typeface="Assistant"/>
            </a:endParaRPr>
          </a:p>
        </p:txBody>
      </p:sp>
      <p:sp>
        <p:nvSpPr>
          <p:cNvPr id="177" name="Google Shape;177;p9"/>
          <p:cNvSpPr/>
          <p:nvPr/>
        </p:nvSpPr>
        <p:spPr>
          <a:xfrm>
            <a:off x="6291153" y="2374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OCT</a:t>
            </a:r>
            <a:endParaRPr b="1" sz="1000">
              <a:solidFill>
                <a:srgbClr val="FFFFFF"/>
              </a:solidFill>
              <a:latin typeface="Assistant"/>
              <a:ea typeface="Assistant"/>
              <a:cs typeface="Assistant"/>
              <a:sym typeface="Assistant"/>
            </a:endParaRPr>
          </a:p>
        </p:txBody>
      </p:sp>
      <p:sp>
        <p:nvSpPr>
          <p:cNvPr id="178" name="Google Shape;178;p9"/>
          <p:cNvSpPr/>
          <p:nvPr/>
        </p:nvSpPr>
        <p:spPr>
          <a:xfrm>
            <a:off x="5631068" y="2374950"/>
            <a:ext cx="822900" cy="393600"/>
          </a:xfrm>
          <a:prstGeom prst="homePlate">
            <a:avLst>
              <a:gd fmla="val 32030" name="adj"/>
            </a:avLst>
          </a:prstGeom>
          <a:solidFill>
            <a:srgbClr val="CCECF8"/>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SEP</a:t>
            </a:r>
            <a:endParaRPr b="1" sz="1000">
              <a:solidFill>
                <a:srgbClr val="FFFFFF"/>
              </a:solidFill>
              <a:latin typeface="Assistant"/>
              <a:ea typeface="Assistant"/>
              <a:cs typeface="Assistant"/>
              <a:sym typeface="Assistant"/>
            </a:endParaRPr>
          </a:p>
        </p:txBody>
      </p:sp>
      <p:sp>
        <p:nvSpPr>
          <p:cNvPr id="179" name="Google Shape;179;p9"/>
          <p:cNvSpPr/>
          <p:nvPr/>
        </p:nvSpPr>
        <p:spPr>
          <a:xfrm>
            <a:off x="4970984" y="2374950"/>
            <a:ext cx="822900" cy="393600"/>
          </a:xfrm>
          <a:prstGeom prst="homePlate">
            <a:avLst>
              <a:gd fmla="val 32030" name="adj"/>
            </a:avLst>
          </a:prstGeom>
          <a:solidFill>
            <a:srgbClr val="CCECF8"/>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AUG</a:t>
            </a:r>
            <a:endParaRPr b="1" sz="1000">
              <a:solidFill>
                <a:srgbClr val="FFFFFF"/>
              </a:solidFill>
              <a:latin typeface="Assistant"/>
              <a:ea typeface="Assistant"/>
              <a:cs typeface="Assistant"/>
              <a:sym typeface="Assistant"/>
            </a:endParaRPr>
          </a:p>
        </p:txBody>
      </p:sp>
      <p:sp>
        <p:nvSpPr>
          <p:cNvPr id="180" name="Google Shape;180;p9"/>
          <p:cNvSpPr/>
          <p:nvPr/>
        </p:nvSpPr>
        <p:spPr>
          <a:xfrm>
            <a:off x="4310900" y="2374950"/>
            <a:ext cx="822900" cy="393600"/>
          </a:xfrm>
          <a:prstGeom prst="homePlate">
            <a:avLst>
              <a:gd fmla="val 32030" name="adj"/>
            </a:avLst>
          </a:prstGeom>
          <a:solidFill>
            <a:srgbClr val="CCECF8"/>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JUL</a:t>
            </a:r>
            <a:endParaRPr b="1" sz="1000">
              <a:solidFill>
                <a:srgbClr val="FFFFFF"/>
              </a:solidFill>
              <a:latin typeface="Assistant"/>
              <a:ea typeface="Assistant"/>
              <a:cs typeface="Assistant"/>
              <a:sym typeface="Assistant"/>
            </a:endParaRPr>
          </a:p>
        </p:txBody>
      </p:sp>
      <p:sp>
        <p:nvSpPr>
          <p:cNvPr id="181" name="Google Shape;181;p9"/>
          <p:cNvSpPr/>
          <p:nvPr/>
        </p:nvSpPr>
        <p:spPr>
          <a:xfrm>
            <a:off x="3650816" y="2374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JUN</a:t>
            </a:r>
            <a:endParaRPr b="1" sz="1000">
              <a:solidFill>
                <a:srgbClr val="FFFFFF"/>
              </a:solidFill>
              <a:latin typeface="Assistant"/>
              <a:ea typeface="Assistant"/>
              <a:cs typeface="Assistant"/>
              <a:sym typeface="Assistant"/>
            </a:endParaRPr>
          </a:p>
        </p:txBody>
      </p:sp>
      <p:sp>
        <p:nvSpPr>
          <p:cNvPr id="182" name="Google Shape;182;p9"/>
          <p:cNvSpPr/>
          <p:nvPr/>
        </p:nvSpPr>
        <p:spPr>
          <a:xfrm>
            <a:off x="2990732" y="2374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MAY</a:t>
            </a:r>
            <a:endParaRPr b="1" sz="1000">
              <a:solidFill>
                <a:srgbClr val="FFFFFF"/>
              </a:solidFill>
              <a:latin typeface="Assistant"/>
              <a:ea typeface="Assistant"/>
              <a:cs typeface="Assistant"/>
              <a:sym typeface="Assistant"/>
            </a:endParaRPr>
          </a:p>
        </p:txBody>
      </p:sp>
      <p:sp>
        <p:nvSpPr>
          <p:cNvPr id="183" name="Google Shape;183;p9"/>
          <p:cNvSpPr/>
          <p:nvPr/>
        </p:nvSpPr>
        <p:spPr>
          <a:xfrm>
            <a:off x="2330648" y="2374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APR</a:t>
            </a:r>
            <a:endParaRPr b="1" sz="1000">
              <a:solidFill>
                <a:srgbClr val="FFFFFF"/>
              </a:solidFill>
              <a:latin typeface="Assistant"/>
              <a:ea typeface="Assistant"/>
              <a:cs typeface="Assistant"/>
              <a:sym typeface="Assistant"/>
            </a:endParaRPr>
          </a:p>
        </p:txBody>
      </p:sp>
      <p:sp>
        <p:nvSpPr>
          <p:cNvPr id="184" name="Google Shape;184;p9"/>
          <p:cNvSpPr/>
          <p:nvPr/>
        </p:nvSpPr>
        <p:spPr>
          <a:xfrm>
            <a:off x="1670564" y="2374950"/>
            <a:ext cx="822900" cy="393600"/>
          </a:xfrm>
          <a:prstGeom prst="homePlate">
            <a:avLst>
              <a:gd fmla="val 32030" name="adj"/>
            </a:avLst>
          </a:prstGeom>
          <a:solidFill>
            <a:schemeClr val="dk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MAR</a:t>
            </a:r>
            <a:endParaRPr b="1" sz="1000">
              <a:solidFill>
                <a:srgbClr val="FFFFFF"/>
              </a:solidFill>
              <a:latin typeface="Assistant"/>
              <a:ea typeface="Assistant"/>
              <a:cs typeface="Assistant"/>
              <a:sym typeface="Assistant"/>
            </a:endParaRPr>
          </a:p>
        </p:txBody>
      </p:sp>
      <p:sp>
        <p:nvSpPr>
          <p:cNvPr id="185" name="Google Shape;185;p9"/>
          <p:cNvSpPr/>
          <p:nvPr/>
        </p:nvSpPr>
        <p:spPr>
          <a:xfrm>
            <a:off x="1010480" y="2374950"/>
            <a:ext cx="822900" cy="393600"/>
          </a:xfrm>
          <a:prstGeom prst="homePlate">
            <a:avLst>
              <a:gd fmla="val 32030" name="adj"/>
            </a:avLst>
          </a:prstGeom>
          <a:solidFill>
            <a:schemeClr val="dk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FEB</a:t>
            </a:r>
            <a:endParaRPr b="1" sz="1000">
              <a:solidFill>
                <a:srgbClr val="FFFFFF"/>
              </a:solidFill>
              <a:latin typeface="Assistant"/>
              <a:ea typeface="Assistant"/>
              <a:cs typeface="Assistant"/>
              <a:sym typeface="Assistant"/>
            </a:endParaRPr>
          </a:p>
        </p:txBody>
      </p:sp>
      <p:sp>
        <p:nvSpPr>
          <p:cNvPr id="186" name="Google Shape;186;p9"/>
          <p:cNvSpPr/>
          <p:nvPr/>
        </p:nvSpPr>
        <p:spPr>
          <a:xfrm>
            <a:off x="350396" y="2374950"/>
            <a:ext cx="822900" cy="393600"/>
          </a:xfrm>
          <a:prstGeom prst="homePlate">
            <a:avLst>
              <a:gd fmla="val 32030" name="adj"/>
            </a:avLst>
          </a:prstGeom>
          <a:solidFill>
            <a:schemeClr val="dk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000">
                <a:solidFill>
                  <a:srgbClr val="FFFFFF"/>
                </a:solidFill>
                <a:latin typeface="Assistant"/>
                <a:ea typeface="Assistant"/>
                <a:cs typeface="Assistant"/>
                <a:sym typeface="Assistant"/>
              </a:rPr>
              <a:t>JAN</a:t>
            </a:r>
            <a:endParaRPr b="1" sz="1000">
              <a:solidFill>
                <a:srgbClr val="FFFFFF"/>
              </a:solidFill>
              <a:latin typeface="Assistant"/>
              <a:ea typeface="Assistant"/>
              <a:cs typeface="Assistant"/>
              <a:sym typeface="Assistant"/>
            </a:endParaRPr>
          </a:p>
        </p:txBody>
      </p:sp>
      <p:sp>
        <p:nvSpPr>
          <p:cNvPr id="187" name="Google Shape;187;p9"/>
          <p:cNvSpPr/>
          <p:nvPr/>
        </p:nvSpPr>
        <p:spPr>
          <a:xfrm>
            <a:off x="1" y="2374950"/>
            <a:ext cx="513300" cy="393600"/>
          </a:xfrm>
          <a:prstGeom prst="homePlate">
            <a:avLst>
              <a:gd fmla="val 32030" name="adj"/>
            </a:avLst>
          </a:prstGeom>
          <a:solidFill>
            <a:srgbClr val="E3F2F8"/>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0C18"/>
              </a:solidFill>
            </a:endParaRPr>
          </a:p>
        </p:txBody>
      </p:sp>
      <p:cxnSp>
        <p:nvCxnSpPr>
          <p:cNvPr id="188" name="Google Shape;188;p9"/>
          <p:cNvCxnSpPr/>
          <p:nvPr/>
        </p:nvCxnSpPr>
        <p:spPr>
          <a:xfrm rot="10800000">
            <a:off x="645035" y="1900931"/>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89" name="Google Shape;189;p9"/>
          <p:cNvCxnSpPr/>
          <p:nvPr/>
        </p:nvCxnSpPr>
        <p:spPr>
          <a:xfrm rot="10800000">
            <a:off x="1966270" y="1900931"/>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0" name="Google Shape;190;p9"/>
          <p:cNvCxnSpPr/>
          <p:nvPr/>
        </p:nvCxnSpPr>
        <p:spPr>
          <a:xfrm rot="10800000">
            <a:off x="3287505" y="1900931"/>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1" name="Google Shape;191;p9"/>
          <p:cNvCxnSpPr/>
          <p:nvPr/>
        </p:nvCxnSpPr>
        <p:spPr>
          <a:xfrm rot="10800000">
            <a:off x="4608740" y="1900931"/>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2" name="Google Shape;192;p9"/>
          <p:cNvCxnSpPr/>
          <p:nvPr/>
        </p:nvCxnSpPr>
        <p:spPr>
          <a:xfrm rot="10800000">
            <a:off x="5929975" y="1900931"/>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3" name="Google Shape;193;p9"/>
          <p:cNvCxnSpPr/>
          <p:nvPr/>
        </p:nvCxnSpPr>
        <p:spPr>
          <a:xfrm rot="10800000">
            <a:off x="7251210" y="1900931"/>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4" name="Google Shape;194;p9"/>
          <p:cNvCxnSpPr/>
          <p:nvPr/>
        </p:nvCxnSpPr>
        <p:spPr>
          <a:xfrm rot="10800000">
            <a:off x="1315799" y="2743969"/>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5" name="Google Shape;195;p9"/>
          <p:cNvCxnSpPr/>
          <p:nvPr/>
        </p:nvCxnSpPr>
        <p:spPr>
          <a:xfrm rot="10800000">
            <a:off x="2637034" y="2743969"/>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6" name="Google Shape;196;p9"/>
          <p:cNvCxnSpPr/>
          <p:nvPr/>
        </p:nvCxnSpPr>
        <p:spPr>
          <a:xfrm rot="10800000">
            <a:off x="3958269" y="2743969"/>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7" name="Google Shape;197;p9"/>
          <p:cNvCxnSpPr/>
          <p:nvPr/>
        </p:nvCxnSpPr>
        <p:spPr>
          <a:xfrm rot="10800000">
            <a:off x="5279504" y="2743969"/>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8" name="Google Shape;198;p9"/>
          <p:cNvCxnSpPr/>
          <p:nvPr/>
        </p:nvCxnSpPr>
        <p:spPr>
          <a:xfrm rot="10800000">
            <a:off x="6600739" y="2743969"/>
            <a:ext cx="0" cy="498600"/>
          </a:xfrm>
          <a:prstGeom prst="straightConnector1">
            <a:avLst/>
          </a:prstGeom>
          <a:noFill/>
          <a:ln cap="flat" cmpd="sng" w="9525">
            <a:solidFill>
              <a:srgbClr val="E3F2F8"/>
            </a:solidFill>
            <a:prstDash val="solid"/>
            <a:round/>
            <a:headEnd len="med" w="med" type="oval"/>
            <a:tailEnd len="med" w="med" type="oval"/>
          </a:ln>
        </p:spPr>
      </p:cxnSp>
      <p:cxnSp>
        <p:nvCxnSpPr>
          <p:cNvPr id="199" name="Google Shape;199;p9"/>
          <p:cNvCxnSpPr/>
          <p:nvPr/>
        </p:nvCxnSpPr>
        <p:spPr>
          <a:xfrm rot="10800000">
            <a:off x="7921974" y="2743969"/>
            <a:ext cx="0" cy="498600"/>
          </a:xfrm>
          <a:prstGeom prst="straightConnector1">
            <a:avLst/>
          </a:prstGeom>
          <a:noFill/>
          <a:ln cap="flat" cmpd="sng" w="9525">
            <a:solidFill>
              <a:srgbClr val="E3F2F8"/>
            </a:solidFill>
            <a:prstDash val="solid"/>
            <a:round/>
            <a:headEnd len="med" w="med" type="oval"/>
            <a:tailEnd len="med" w="med" type="oval"/>
          </a:ln>
        </p:spPr>
      </p:cxnSp>
      <p:sp>
        <p:nvSpPr>
          <p:cNvPr id="200" name="Google Shape;200;p9"/>
          <p:cNvSpPr txBox="1"/>
          <p:nvPr>
            <p:ph idx="7" type="body"/>
          </p:nvPr>
        </p:nvSpPr>
        <p:spPr>
          <a:xfrm>
            <a:off x="1315788" y="3232203"/>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1" name="Google Shape;201;p9"/>
          <p:cNvSpPr txBox="1"/>
          <p:nvPr>
            <p:ph idx="8" type="body"/>
          </p:nvPr>
        </p:nvSpPr>
        <p:spPr>
          <a:xfrm>
            <a:off x="2638638" y="3382666"/>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2" name="Google Shape;202;p9"/>
          <p:cNvSpPr txBox="1"/>
          <p:nvPr>
            <p:ph idx="9" type="body"/>
          </p:nvPr>
        </p:nvSpPr>
        <p:spPr>
          <a:xfrm>
            <a:off x="3961438" y="3232191"/>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3" name="Google Shape;203;p9"/>
          <p:cNvSpPr txBox="1"/>
          <p:nvPr>
            <p:ph idx="13" type="body"/>
          </p:nvPr>
        </p:nvSpPr>
        <p:spPr>
          <a:xfrm>
            <a:off x="5284238" y="3382678"/>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4" name="Google Shape;204;p9"/>
          <p:cNvSpPr txBox="1"/>
          <p:nvPr>
            <p:ph idx="14" type="body"/>
          </p:nvPr>
        </p:nvSpPr>
        <p:spPr>
          <a:xfrm>
            <a:off x="6607088" y="3225028"/>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5" name="Google Shape;205;p9"/>
          <p:cNvSpPr txBox="1"/>
          <p:nvPr>
            <p:ph idx="15" type="body"/>
          </p:nvPr>
        </p:nvSpPr>
        <p:spPr>
          <a:xfrm>
            <a:off x="7929900" y="3382666"/>
            <a:ext cx="12141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06" name="Google Shape;206;p9"/>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AND_BODY_1_1_3">
    <p:bg>
      <p:bgPr>
        <a:solidFill>
          <a:srgbClr val="1E122B"/>
        </a:solidFill>
      </p:bgPr>
    </p:bg>
    <p:spTree>
      <p:nvGrpSpPr>
        <p:cNvPr id="2374" name="Shape 2374"/>
        <p:cNvGrpSpPr/>
        <p:nvPr/>
      </p:nvGrpSpPr>
      <p:grpSpPr>
        <a:xfrm>
          <a:off x="0" y="0"/>
          <a:ext cx="0" cy="0"/>
          <a:chOff x="0" y="0"/>
          <a:chExt cx="0" cy="0"/>
        </a:xfrm>
      </p:grpSpPr>
      <p:pic>
        <p:nvPicPr>
          <p:cNvPr id="2375" name="Google Shape;2375;p81"/>
          <p:cNvPicPr preferRelativeResize="0"/>
          <p:nvPr/>
        </p:nvPicPr>
        <p:blipFill>
          <a:blip r:embed="rId2">
            <a:alphaModFix/>
          </a:blip>
          <a:stretch>
            <a:fillRect/>
          </a:stretch>
        </p:blipFill>
        <p:spPr>
          <a:xfrm>
            <a:off x="95287" y="4580926"/>
            <a:ext cx="558200" cy="558200"/>
          </a:xfrm>
          <a:prstGeom prst="rect">
            <a:avLst/>
          </a:prstGeom>
          <a:noFill/>
          <a:ln>
            <a:noFill/>
          </a:ln>
        </p:spPr>
      </p:pic>
      <p:pic>
        <p:nvPicPr>
          <p:cNvPr id="2376" name="Google Shape;2376;p81"/>
          <p:cNvPicPr preferRelativeResize="0"/>
          <p:nvPr/>
        </p:nvPicPr>
        <p:blipFill rotWithShape="1">
          <a:blip r:embed="rId3">
            <a:alphaModFix/>
          </a:blip>
          <a:srcRect b="0" l="8096" r="8088" t="16597"/>
          <a:stretch/>
        </p:blipFill>
        <p:spPr>
          <a:xfrm rot="5400000">
            <a:off x="2709863" y="-1281112"/>
            <a:ext cx="5162550" cy="7705725"/>
          </a:xfrm>
          <a:prstGeom prst="rect">
            <a:avLst/>
          </a:prstGeom>
          <a:noFill/>
          <a:ln>
            <a:noFill/>
          </a:ln>
        </p:spPr>
      </p:pic>
      <p:sp>
        <p:nvSpPr>
          <p:cNvPr id="2377" name="Google Shape;2377;p81"/>
          <p:cNvSpPr txBox="1"/>
          <p:nvPr>
            <p:ph type="title"/>
          </p:nvPr>
        </p:nvSpPr>
        <p:spPr>
          <a:xfrm>
            <a:off x="767125" y="1955900"/>
            <a:ext cx="5811600" cy="229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400">
                <a:solidFill>
                  <a:schemeClr val="lt1"/>
                </a:solidFill>
                <a:latin typeface="Assistant SemiBold"/>
                <a:ea typeface="Assistant SemiBold"/>
                <a:cs typeface="Assistant SemiBold"/>
                <a:sym typeface="Assistant SemiBold"/>
              </a:defRPr>
            </a:lvl1pPr>
            <a:lvl2pPr lvl="1" rtl="0">
              <a:spcBef>
                <a:spcPts val="0"/>
              </a:spcBef>
              <a:spcAft>
                <a:spcPts val="0"/>
              </a:spcAft>
              <a:buNone/>
              <a:defRPr sz="3400">
                <a:solidFill>
                  <a:schemeClr val="lt1"/>
                </a:solidFill>
                <a:latin typeface="Assistant SemiBold"/>
                <a:ea typeface="Assistant SemiBold"/>
                <a:cs typeface="Assistant SemiBold"/>
                <a:sym typeface="Assistant SemiBold"/>
              </a:defRPr>
            </a:lvl2pPr>
            <a:lvl3pPr lvl="2" rtl="0">
              <a:spcBef>
                <a:spcPts val="0"/>
              </a:spcBef>
              <a:spcAft>
                <a:spcPts val="0"/>
              </a:spcAft>
              <a:buNone/>
              <a:defRPr sz="3400">
                <a:solidFill>
                  <a:schemeClr val="lt1"/>
                </a:solidFill>
                <a:latin typeface="Assistant SemiBold"/>
                <a:ea typeface="Assistant SemiBold"/>
                <a:cs typeface="Assistant SemiBold"/>
                <a:sym typeface="Assistant SemiBold"/>
              </a:defRPr>
            </a:lvl3pPr>
            <a:lvl4pPr lvl="3" rtl="0">
              <a:spcBef>
                <a:spcPts val="0"/>
              </a:spcBef>
              <a:spcAft>
                <a:spcPts val="0"/>
              </a:spcAft>
              <a:buNone/>
              <a:defRPr sz="3400">
                <a:solidFill>
                  <a:schemeClr val="lt1"/>
                </a:solidFill>
                <a:latin typeface="Assistant SemiBold"/>
                <a:ea typeface="Assistant SemiBold"/>
                <a:cs typeface="Assistant SemiBold"/>
                <a:sym typeface="Assistant SemiBold"/>
              </a:defRPr>
            </a:lvl4pPr>
            <a:lvl5pPr lvl="4" rtl="0">
              <a:spcBef>
                <a:spcPts val="0"/>
              </a:spcBef>
              <a:spcAft>
                <a:spcPts val="0"/>
              </a:spcAft>
              <a:buNone/>
              <a:defRPr sz="3400">
                <a:solidFill>
                  <a:schemeClr val="lt1"/>
                </a:solidFill>
                <a:latin typeface="Assistant SemiBold"/>
                <a:ea typeface="Assistant SemiBold"/>
                <a:cs typeface="Assistant SemiBold"/>
                <a:sym typeface="Assistant SemiBold"/>
              </a:defRPr>
            </a:lvl5pPr>
            <a:lvl6pPr lvl="5" rtl="0">
              <a:spcBef>
                <a:spcPts val="0"/>
              </a:spcBef>
              <a:spcAft>
                <a:spcPts val="0"/>
              </a:spcAft>
              <a:buNone/>
              <a:defRPr sz="3400">
                <a:solidFill>
                  <a:schemeClr val="lt1"/>
                </a:solidFill>
                <a:latin typeface="Assistant SemiBold"/>
                <a:ea typeface="Assistant SemiBold"/>
                <a:cs typeface="Assistant SemiBold"/>
                <a:sym typeface="Assistant SemiBold"/>
              </a:defRPr>
            </a:lvl6pPr>
            <a:lvl7pPr lvl="6" rtl="0">
              <a:spcBef>
                <a:spcPts val="0"/>
              </a:spcBef>
              <a:spcAft>
                <a:spcPts val="0"/>
              </a:spcAft>
              <a:buNone/>
              <a:defRPr sz="3400">
                <a:solidFill>
                  <a:schemeClr val="lt1"/>
                </a:solidFill>
                <a:latin typeface="Assistant SemiBold"/>
                <a:ea typeface="Assistant SemiBold"/>
                <a:cs typeface="Assistant SemiBold"/>
                <a:sym typeface="Assistant SemiBold"/>
              </a:defRPr>
            </a:lvl7pPr>
            <a:lvl8pPr lvl="7" rtl="0">
              <a:spcBef>
                <a:spcPts val="0"/>
              </a:spcBef>
              <a:spcAft>
                <a:spcPts val="0"/>
              </a:spcAft>
              <a:buNone/>
              <a:defRPr sz="3400">
                <a:solidFill>
                  <a:schemeClr val="lt1"/>
                </a:solidFill>
                <a:latin typeface="Assistant SemiBold"/>
                <a:ea typeface="Assistant SemiBold"/>
                <a:cs typeface="Assistant SemiBold"/>
                <a:sym typeface="Assistant SemiBold"/>
              </a:defRPr>
            </a:lvl8pPr>
            <a:lvl9pPr lvl="8" rtl="0">
              <a:spcBef>
                <a:spcPts val="0"/>
              </a:spcBef>
              <a:spcAft>
                <a:spcPts val="0"/>
              </a:spcAft>
              <a:buNone/>
              <a:defRPr sz="3400">
                <a:solidFill>
                  <a:schemeClr val="lt1"/>
                </a:solidFill>
                <a:latin typeface="Assistant SemiBold"/>
                <a:ea typeface="Assistant SemiBold"/>
                <a:cs typeface="Assistant SemiBold"/>
                <a:sym typeface="Assistant SemiBold"/>
              </a:defRPr>
            </a:lvl9pPr>
          </a:lstStyle>
          <a:p/>
        </p:txBody>
      </p:sp>
      <p:sp>
        <p:nvSpPr>
          <p:cNvPr id="2378" name="Google Shape;2378;p81"/>
          <p:cNvSpPr txBox="1"/>
          <p:nvPr>
            <p:ph idx="2" type="title"/>
          </p:nvPr>
        </p:nvSpPr>
        <p:spPr>
          <a:xfrm>
            <a:off x="767125" y="1696700"/>
            <a:ext cx="7447200" cy="259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400">
                <a:solidFill>
                  <a:srgbClr val="ED6100"/>
                </a:solidFill>
                <a:latin typeface="Assistant SemiBold"/>
                <a:ea typeface="Assistant SemiBold"/>
                <a:cs typeface="Assistant SemiBold"/>
                <a:sym typeface="Assistant SemiBold"/>
              </a:defRPr>
            </a:lvl1pPr>
            <a:lvl2pPr lvl="1" rtl="0">
              <a:spcBef>
                <a:spcPts val="0"/>
              </a:spcBef>
              <a:spcAft>
                <a:spcPts val="0"/>
              </a:spcAft>
              <a:buNone/>
              <a:defRPr sz="1400">
                <a:solidFill>
                  <a:srgbClr val="ED6100"/>
                </a:solidFill>
                <a:latin typeface="Assistant SemiBold"/>
                <a:ea typeface="Assistant SemiBold"/>
                <a:cs typeface="Assistant SemiBold"/>
                <a:sym typeface="Assistant SemiBold"/>
              </a:defRPr>
            </a:lvl2pPr>
            <a:lvl3pPr lvl="2" rtl="0">
              <a:spcBef>
                <a:spcPts val="0"/>
              </a:spcBef>
              <a:spcAft>
                <a:spcPts val="0"/>
              </a:spcAft>
              <a:buNone/>
              <a:defRPr sz="1400">
                <a:solidFill>
                  <a:srgbClr val="ED6100"/>
                </a:solidFill>
                <a:latin typeface="Assistant SemiBold"/>
                <a:ea typeface="Assistant SemiBold"/>
                <a:cs typeface="Assistant SemiBold"/>
                <a:sym typeface="Assistant SemiBold"/>
              </a:defRPr>
            </a:lvl3pPr>
            <a:lvl4pPr lvl="3" rtl="0">
              <a:spcBef>
                <a:spcPts val="0"/>
              </a:spcBef>
              <a:spcAft>
                <a:spcPts val="0"/>
              </a:spcAft>
              <a:buNone/>
              <a:defRPr sz="1400">
                <a:solidFill>
                  <a:srgbClr val="ED6100"/>
                </a:solidFill>
                <a:latin typeface="Assistant SemiBold"/>
                <a:ea typeface="Assistant SemiBold"/>
                <a:cs typeface="Assistant SemiBold"/>
                <a:sym typeface="Assistant SemiBold"/>
              </a:defRPr>
            </a:lvl4pPr>
            <a:lvl5pPr lvl="4" rtl="0">
              <a:spcBef>
                <a:spcPts val="0"/>
              </a:spcBef>
              <a:spcAft>
                <a:spcPts val="0"/>
              </a:spcAft>
              <a:buNone/>
              <a:defRPr sz="1400">
                <a:solidFill>
                  <a:srgbClr val="ED6100"/>
                </a:solidFill>
                <a:latin typeface="Assistant SemiBold"/>
                <a:ea typeface="Assistant SemiBold"/>
                <a:cs typeface="Assistant SemiBold"/>
                <a:sym typeface="Assistant SemiBold"/>
              </a:defRPr>
            </a:lvl5pPr>
            <a:lvl6pPr lvl="5" rtl="0">
              <a:spcBef>
                <a:spcPts val="0"/>
              </a:spcBef>
              <a:spcAft>
                <a:spcPts val="0"/>
              </a:spcAft>
              <a:buNone/>
              <a:defRPr sz="1400">
                <a:solidFill>
                  <a:srgbClr val="ED6100"/>
                </a:solidFill>
                <a:latin typeface="Assistant SemiBold"/>
                <a:ea typeface="Assistant SemiBold"/>
                <a:cs typeface="Assistant SemiBold"/>
                <a:sym typeface="Assistant SemiBold"/>
              </a:defRPr>
            </a:lvl6pPr>
            <a:lvl7pPr lvl="6" rtl="0">
              <a:spcBef>
                <a:spcPts val="0"/>
              </a:spcBef>
              <a:spcAft>
                <a:spcPts val="0"/>
              </a:spcAft>
              <a:buNone/>
              <a:defRPr sz="1400">
                <a:solidFill>
                  <a:srgbClr val="ED6100"/>
                </a:solidFill>
                <a:latin typeface="Assistant SemiBold"/>
                <a:ea typeface="Assistant SemiBold"/>
                <a:cs typeface="Assistant SemiBold"/>
                <a:sym typeface="Assistant SemiBold"/>
              </a:defRPr>
            </a:lvl7pPr>
            <a:lvl8pPr lvl="7" rtl="0">
              <a:spcBef>
                <a:spcPts val="0"/>
              </a:spcBef>
              <a:spcAft>
                <a:spcPts val="0"/>
              </a:spcAft>
              <a:buNone/>
              <a:defRPr sz="1400">
                <a:solidFill>
                  <a:srgbClr val="ED6100"/>
                </a:solidFill>
                <a:latin typeface="Assistant SemiBold"/>
                <a:ea typeface="Assistant SemiBold"/>
                <a:cs typeface="Assistant SemiBold"/>
                <a:sym typeface="Assistant SemiBold"/>
              </a:defRPr>
            </a:lvl8pPr>
            <a:lvl9pPr lvl="8" rtl="0">
              <a:spcBef>
                <a:spcPts val="0"/>
              </a:spcBef>
              <a:spcAft>
                <a:spcPts val="0"/>
              </a:spcAft>
              <a:buNone/>
              <a:defRPr sz="1400">
                <a:solidFill>
                  <a:srgbClr val="ED6100"/>
                </a:solidFill>
                <a:latin typeface="Assistant SemiBold"/>
                <a:ea typeface="Assistant SemiBold"/>
                <a:cs typeface="Assistant SemiBold"/>
                <a:sym typeface="Assistant SemiBold"/>
              </a:defRPr>
            </a:lvl9pPr>
          </a:lstStyle>
          <a:p/>
        </p:txBody>
      </p:sp>
      <p:sp>
        <p:nvSpPr>
          <p:cNvPr id="2379" name="Google Shape;2379;p81"/>
          <p:cNvSpPr txBox="1"/>
          <p:nvPr>
            <p:ph idx="3" type="title"/>
          </p:nvPr>
        </p:nvSpPr>
        <p:spPr>
          <a:xfrm>
            <a:off x="767125" y="3429075"/>
            <a:ext cx="7447200" cy="513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300">
                <a:solidFill>
                  <a:srgbClr val="FFFFFF"/>
                </a:solidFill>
                <a:latin typeface="Assistant"/>
                <a:ea typeface="Assistant"/>
                <a:cs typeface="Assistant"/>
                <a:sym typeface="Assistant"/>
              </a:defRPr>
            </a:lvl1pPr>
            <a:lvl2pPr lvl="1" rtl="0">
              <a:spcBef>
                <a:spcPts val="0"/>
              </a:spcBef>
              <a:spcAft>
                <a:spcPts val="0"/>
              </a:spcAft>
              <a:buNone/>
              <a:defRPr sz="1300">
                <a:solidFill>
                  <a:srgbClr val="ED6100"/>
                </a:solidFill>
                <a:latin typeface="Assistant SemiBold"/>
                <a:ea typeface="Assistant SemiBold"/>
                <a:cs typeface="Assistant SemiBold"/>
                <a:sym typeface="Assistant SemiBold"/>
              </a:defRPr>
            </a:lvl2pPr>
            <a:lvl3pPr lvl="2" rtl="0">
              <a:spcBef>
                <a:spcPts val="0"/>
              </a:spcBef>
              <a:spcAft>
                <a:spcPts val="0"/>
              </a:spcAft>
              <a:buNone/>
              <a:defRPr sz="1300">
                <a:solidFill>
                  <a:srgbClr val="ED6100"/>
                </a:solidFill>
                <a:latin typeface="Assistant SemiBold"/>
                <a:ea typeface="Assistant SemiBold"/>
                <a:cs typeface="Assistant SemiBold"/>
                <a:sym typeface="Assistant SemiBold"/>
              </a:defRPr>
            </a:lvl3pPr>
            <a:lvl4pPr lvl="3" rtl="0">
              <a:spcBef>
                <a:spcPts val="0"/>
              </a:spcBef>
              <a:spcAft>
                <a:spcPts val="0"/>
              </a:spcAft>
              <a:buNone/>
              <a:defRPr sz="1300">
                <a:solidFill>
                  <a:srgbClr val="ED6100"/>
                </a:solidFill>
                <a:latin typeface="Assistant SemiBold"/>
                <a:ea typeface="Assistant SemiBold"/>
                <a:cs typeface="Assistant SemiBold"/>
                <a:sym typeface="Assistant SemiBold"/>
              </a:defRPr>
            </a:lvl4pPr>
            <a:lvl5pPr lvl="4" rtl="0">
              <a:spcBef>
                <a:spcPts val="0"/>
              </a:spcBef>
              <a:spcAft>
                <a:spcPts val="0"/>
              </a:spcAft>
              <a:buNone/>
              <a:defRPr sz="1300">
                <a:solidFill>
                  <a:srgbClr val="ED6100"/>
                </a:solidFill>
                <a:latin typeface="Assistant SemiBold"/>
                <a:ea typeface="Assistant SemiBold"/>
                <a:cs typeface="Assistant SemiBold"/>
                <a:sym typeface="Assistant SemiBold"/>
              </a:defRPr>
            </a:lvl5pPr>
            <a:lvl6pPr lvl="5" rtl="0">
              <a:spcBef>
                <a:spcPts val="0"/>
              </a:spcBef>
              <a:spcAft>
                <a:spcPts val="0"/>
              </a:spcAft>
              <a:buNone/>
              <a:defRPr sz="1300">
                <a:solidFill>
                  <a:srgbClr val="ED6100"/>
                </a:solidFill>
                <a:latin typeface="Assistant SemiBold"/>
                <a:ea typeface="Assistant SemiBold"/>
                <a:cs typeface="Assistant SemiBold"/>
                <a:sym typeface="Assistant SemiBold"/>
              </a:defRPr>
            </a:lvl6pPr>
            <a:lvl7pPr lvl="6" rtl="0">
              <a:spcBef>
                <a:spcPts val="0"/>
              </a:spcBef>
              <a:spcAft>
                <a:spcPts val="0"/>
              </a:spcAft>
              <a:buNone/>
              <a:defRPr sz="1300">
                <a:solidFill>
                  <a:srgbClr val="ED6100"/>
                </a:solidFill>
                <a:latin typeface="Assistant SemiBold"/>
                <a:ea typeface="Assistant SemiBold"/>
                <a:cs typeface="Assistant SemiBold"/>
                <a:sym typeface="Assistant SemiBold"/>
              </a:defRPr>
            </a:lvl7pPr>
            <a:lvl8pPr lvl="7" rtl="0">
              <a:spcBef>
                <a:spcPts val="0"/>
              </a:spcBef>
              <a:spcAft>
                <a:spcPts val="0"/>
              </a:spcAft>
              <a:buNone/>
              <a:defRPr sz="1300">
                <a:solidFill>
                  <a:srgbClr val="ED6100"/>
                </a:solidFill>
                <a:latin typeface="Assistant SemiBold"/>
                <a:ea typeface="Assistant SemiBold"/>
                <a:cs typeface="Assistant SemiBold"/>
                <a:sym typeface="Assistant SemiBold"/>
              </a:defRPr>
            </a:lvl8pPr>
            <a:lvl9pPr lvl="8" rtl="0">
              <a:spcBef>
                <a:spcPts val="0"/>
              </a:spcBef>
              <a:spcAft>
                <a:spcPts val="0"/>
              </a:spcAft>
              <a:buNone/>
              <a:defRPr sz="1300">
                <a:solidFill>
                  <a:srgbClr val="ED6100"/>
                </a:solidFill>
                <a:latin typeface="Assistant SemiBold"/>
                <a:ea typeface="Assistant SemiBold"/>
                <a:cs typeface="Assistant SemiBold"/>
                <a:sym typeface="Assistant SemiBold"/>
              </a:defRPr>
            </a:lvl9pPr>
          </a:lstStyle>
          <a:p/>
        </p:txBody>
      </p:sp>
      <p:sp>
        <p:nvSpPr>
          <p:cNvPr id="2380" name="Google Shape;2380;p81"/>
          <p:cNvSpPr txBox="1"/>
          <p:nvPr>
            <p:ph idx="4" type="title"/>
          </p:nvPr>
        </p:nvSpPr>
        <p:spPr>
          <a:xfrm>
            <a:off x="7122600" y="4730425"/>
            <a:ext cx="1889400" cy="259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None/>
              <a:defRPr sz="1000">
                <a:solidFill>
                  <a:srgbClr val="ED6100"/>
                </a:solidFill>
                <a:latin typeface="Assistant"/>
                <a:ea typeface="Assistant"/>
                <a:cs typeface="Assistant"/>
                <a:sym typeface="Assistant"/>
              </a:defRPr>
            </a:lvl1pPr>
            <a:lvl2pPr lvl="1" rtl="0" algn="r">
              <a:spcBef>
                <a:spcPts val="0"/>
              </a:spcBef>
              <a:spcAft>
                <a:spcPts val="0"/>
              </a:spcAft>
              <a:buNone/>
              <a:defRPr sz="1000">
                <a:solidFill>
                  <a:srgbClr val="ED6100"/>
                </a:solidFill>
                <a:latin typeface="Assistant"/>
                <a:ea typeface="Assistant"/>
                <a:cs typeface="Assistant"/>
                <a:sym typeface="Assistant"/>
              </a:defRPr>
            </a:lvl2pPr>
            <a:lvl3pPr lvl="2" rtl="0" algn="r">
              <a:spcBef>
                <a:spcPts val="0"/>
              </a:spcBef>
              <a:spcAft>
                <a:spcPts val="0"/>
              </a:spcAft>
              <a:buNone/>
              <a:defRPr sz="1000">
                <a:solidFill>
                  <a:srgbClr val="ED6100"/>
                </a:solidFill>
                <a:latin typeface="Assistant"/>
                <a:ea typeface="Assistant"/>
                <a:cs typeface="Assistant"/>
                <a:sym typeface="Assistant"/>
              </a:defRPr>
            </a:lvl3pPr>
            <a:lvl4pPr lvl="3" rtl="0" algn="r">
              <a:spcBef>
                <a:spcPts val="0"/>
              </a:spcBef>
              <a:spcAft>
                <a:spcPts val="0"/>
              </a:spcAft>
              <a:buNone/>
              <a:defRPr sz="1000">
                <a:solidFill>
                  <a:srgbClr val="ED6100"/>
                </a:solidFill>
                <a:latin typeface="Assistant"/>
                <a:ea typeface="Assistant"/>
                <a:cs typeface="Assistant"/>
                <a:sym typeface="Assistant"/>
              </a:defRPr>
            </a:lvl4pPr>
            <a:lvl5pPr lvl="4" rtl="0" algn="r">
              <a:spcBef>
                <a:spcPts val="0"/>
              </a:spcBef>
              <a:spcAft>
                <a:spcPts val="0"/>
              </a:spcAft>
              <a:buNone/>
              <a:defRPr sz="1000">
                <a:solidFill>
                  <a:srgbClr val="ED6100"/>
                </a:solidFill>
                <a:latin typeface="Assistant"/>
                <a:ea typeface="Assistant"/>
                <a:cs typeface="Assistant"/>
                <a:sym typeface="Assistant"/>
              </a:defRPr>
            </a:lvl5pPr>
            <a:lvl6pPr lvl="5" rtl="0" algn="r">
              <a:spcBef>
                <a:spcPts val="0"/>
              </a:spcBef>
              <a:spcAft>
                <a:spcPts val="0"/>
              </a:spcAft>
              <a:buNone/>
              <a:defRPr sz="1000">
                <a:solidFill>
                  <a:srgbClr val="ED6100"/>
                </a:solidFill>
                <a:latin typeface="Assistant"/>
                <a:ea typeface="Assistant"/>
                <a:cs typeface="Assistant"/>
                <a:sym typeface="Assistant"/>
              </a:defRPr>
            </a:lvl6pPr>
            <a:lvl7pPr lvl="6" rtl="0" algn="r">
              <a:spcBef>
                <a:spcPts val="0"/>
              </a:spcBef>
              <a:spcAft>
                <a:spcPts val="0"/>
              </a:spcAft>
              <a:buNone/>
              <a:defRPr sz="1000">
                <a:solidFill>
                  <a:srgbClr val="ED6100"/>
                </a:solidFill>
                <a:latin typeface="Assistant"/>
                <a:ea typeface="Assistant"/>
                <a:cs typeface="Assistant"/>
                <a:sym typeface="Assistant"/>
              </a:defRPr>
            </a:lvl7pPr>
            <a:lvl8pPr lvl="7" rtl="0" algn="r">
              <a:spcBef>
                <a:spcPts val="0"/>
              </a:spcBef>
              <a:spcAft>
                <a:spcPts val="0"/>
              </a:spcAft>
              <a:buNone/>
              <a:defRPr sz="1000">
                <a:solidFill>
                  <a:srgbClr val="ED6100"/>
                </a:solidFill>
                <a:latin typeface="Assistant"/>
                <a:ea typeface="Assistant"/>
                <a:cs typeface="Assistant"/>
                <a:sym typeface="Assistant"/>
              </a:defRPr>
            </a:lvl8pPr>
            <a:lvl9pPr lvl="8" rtl="0" algn="r">
              <a:spcBef>
                <a:spcPts val="0"/>
              </a:spcBef>
              <a:spcAft>
                <a:spcPts val="0"/>
              </a:spcAft>
              <a:buNone/>
              <a:defRPr sz="1000">
                <a:solidFill>
                  <a:srgbClr val="ED6100"/>
                </a:solidFill>
                <a:latin typeface="Assistant"/>
                <a:ea typeface="Assistant"/>
                <a:cs typeface="Assistant"/>
                <a:sym typeface="Assistant"/>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1_1_2_1">
    <p:bg>
      <p:bgPr>
        <a:solidFill>
          <a:srgbClr val="1E122B"/>
        </a:solidFill>
      </p:bgPr>
    </p:bg>
    <p:spTree>
      <p:nvGrpSpPr>
        <p:cNvPr id="2381" name="Shape 2381"/>
        <p:cNvGrpSpPr/>
        <p:nvPr/>
      </p:nvGrpSpPr>
      <p:grpSpPr>
        <a:xfrm>
          <a:off x="0" y="0"/>
          <a:ext cx="0" cy="0"/>
          <a:chOff x="0" y="0"/>
          <a:chExt cx="0" cy="0"/>
        </a:xfrm>
      </p:grpSpPr>
      <p:pic>
        <p:nvPicPr>
          <p:cNvPr id="2382" name="Google Shape;2382;p82"/>
          <p:cNvPicPr preferRelativeResize="0"/>
          <p:nvPr/>
        </p:nvPicPr>
        <p:blipFill rotWithShape="1">
          <a:blip r:embed="rId2">
            <a:alphaModFix/>
          </a:blip>
          <a:srcRect b="0" l="14924" r="850" t="0"/>
          <a:stretch/>
        </p:blipFill>
        <p:spPr>
          <a:xfrm rot="-5400000">
            <a:off x="2006636" y="-2001836"/>
            <a:ext cx="5138700" cy="9151973"/>
          </a:xfrm>
          <a:prstGeom prst="rect">
            <a:avLst/>
          </a:prstGeom>
          <a:noFill/>
          <a:ln>
            <a:noFill/>
          </a:ln>
        </p:spPr>
      </p:pic>
      <p:sp>
        <p:nvSpPr>
          <p:cNvPr id="2383" name="Google Shape;2383;p82"/>
          <p:cNvSpPr txBox="1"/>
          <p:nvPr>
            <p:ph type="title"/>
          </p:nvPr>
        </p:nvSpPr>
        <p:spPr>
          <a:xfrm>
            <a:off x="767125" y="1803500"/>
            <a:ext cx="5811600" cy="229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400">
                <a:solidFill>
                  <a:schemeClr val="lt1"/>
                </a:solidFill>
                <a:latin typeface="Assistant SemiBold"/>
                <a:ea typeface="Assistant SemiBold"/>
                <a:cs typeface="Assistant SemiBold"/>
                <a:sym typeface="Assistant SemiBold"/>
              </a:defRPr>
            </a:lvl1pPr>
            <a:lvl2pPr lvl="1" rtl="0">
              <a:spcBef>
                <a:spcPts val="0"/>
              </a:spcBef>
              <a:spcAft>
                <a:spcPts val="0"/>
              </a:spcAft>
              <a:buNone/>
              <a:defRPr sz="3400">
                <a:solidFill>
                  <a:schemeClr val="lt1"/>
                </a:solidFill>
                <a:latin typeface="Assistant SemiBold"/>
                <a:ea typeface="Assistant SemiBold"/>
                <a:cs typeface="Assistant SemiBold"/>
                <a:sym typeface="Assistant SemiBold"/>
              </a:defRPr>
            </a:lvl2pPr>
            <a:lvl3pPr lvl="2" rtl="0">
              <a:spcBef>
                <a:spcPts val="0"/>
              </a:spcBef>
              <a:spcAft>
                <a:spcPts val="0"/>
              </a:spcAft>
              <a:buNone/>
              <a:defRPr sz="3400">
                <a:solidFill>
                  <a:schemeClr val="lt1"/>
                </a:solidFill>
                <a:latin typeface="Assistant SemiBold"/>
                <a:ea typeface="Assistant SemiBold"/>
                <a:cs typeface="Assistant SemiBold"/>
                <a:sym typeface="Assistant SemiBold"/>
              </a:defRPr>
            </a:lvl3pPr>
            <a:lvl4pPr lvl="3" rtl="0">
              <a:spcBef>
                <a:spcPts val="0"/>
              </a:spcBef>
              <a:spcAft>
                <a:spcPts val="0"/>
              </a:spcAft>
              <a:buNone/>
              <a:defRPr sz="3400">
                <a:solidFill>
                  <a:schemeClr val="lt1"/>
                </a:solidFill>
                <a:latin typeface="Assistant SemiBold"/>
                <a:ea typeface="Assistant SemiBold"/>
                <a:cs typeface="Assistant SemiBold"/>
                <a:sym typeface="Assistant SemiBold"/>
              </a:defRPr>
            </a:lvl4pPr>
            <a:lvl5pPr lvl="4" rtl="0">
              <a:spcBef>
                <a:spcPts val="0"/>
              </a:spcBef>
              <a:spcAft>
                <a:spcPts val="0"/>
              </a:spcAft>
              <a:buNone/>
              <a:defRPr sz="3400">
                <a:solidFill>
                  <a:schemeClr val="lt1"/>
                </a:solidFill>
                <a:latin typeface="Assistant SemiBold"/>
                <a:ea typeface="Assistant SemiBold"/>
                <a:cs typeface="Assistant SemiBold"/>
                <a:sym typeface="Assistant SemiBold"/>
              </a:defRPr>
            </a:lvl5pPr>
            <a:lvl6pPr lvl="5" rtl="0">
              <a:spcBef>
                <a:spcPts val="0"/>
              </a:spcBef>
              <a:spcAft>
                <a:spcPts val="0"/>
              </a:spcAft>
              <a:buNone/>
              <a:defRPr sz="3400">
                <a:solidFill>
                  <a:schemeClr val="lt1"/>
                </a:solidFill>
                <a:latin typeface="Assistant SemiBold"/>
                <a:ea typeface="Assistant SemiBold"/>
                <a:cs typeface="Assistant SemiBold"/>
                <a:sym typeface="Assistant SemiBold"/>
              </a:defRPr>
            </a:lvl6pPr>
            <a:lvl7pPr lvl="6" rtl="0">
              <a:spcBef>
                <a:spcPts val="0"/>
              </a:spcBef>
              <a:spcAft>
                <a:spcPts val="0"/>
              </a:spcAft>
              <a:buNone/>
              <a:defRPr sz="3400">
                <a:solidFill>
                  <a:schemeClr val="lt1"/>
                </a:solidFill>
                <a:latin typeface="Assistant SemiBold"/>
                <a:ea typeface="Assistant SemiBold"/>
                <a:cs typeface="Assistant SemiBold"/>
                <a:sym typeface="Assistant SemiBold"/>
              </a:defRPr>
            </a:lvl7pPr>
            <a:lvl8pPr lvl="7" rtl="0">
              <a:spcBef>
                <a:spcPts val="0"/>
              </a:spcBef>
              <a:spcAft>
                <a:spcPts val="0"/>
              </a:spcAft>
              <a:buNone/>
              <a:defRPr sz="3400">
                <a:solidFill>
                  <a:schemeClr val="lt1"/>
                </a:solidFill>
                <a:latin typeface="Assistant SemiBold"/>
                <a:ea typeface="Assistant SemiBold"/>
                <a:cs typeface="Assistant SemiBold"/>
                <a:sym typeface="Assistant SemiBold"/>
              </a:defRPr>
            </a:lvl8pPr>
            <a:lvl9pPr lvl="8" rtl="0">
              <a:spcBef>
                <a:spcPts val="0"/>
              </a:spcBef>
              <a:spcAft>
                <a:spcPts val="0"/>
              </a:spcAft>
              <a:buNone/>
              <a:defRPr sz="3400">
                <a:solidFill>
                  <a:schemeClr val="lt1"/>
                </a:solidFill>
                <a:latin typeface="Assistant SemiBold"/>
                <a:ea typeface="Assistant SemiBold"/>
                <a:cs typeface="Assistant SemiBold"/>
                <a:sym typeface="Assistant SemiBold"/>
              </a:defRPr>
            </a:lvl9pPr>
          </a:lstStyle>
          <a:p/>
        </p:txBody>
      </p:sp>
      <p:sp>
        <p:nvSpPr>
          <p:cNvPr id="2384" name="Google Shape;2384;p82"/>
          <p:cNvSpPr txBox="1"/>
          <p:nvPr>
            <p:ph idx="2" type="title"/>
          </p:nvPr>
        </p:nvSpPr>
        <p:spPr>
          <a:xfrm>
            <a:off x="767125" y="4077750"/>
            <a:ext cx="5811600" cy="68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000">
                <a:solidFill>
                  <a:schemeClr val="lt1"/>
                </a:solidFill>
                <a:latin typeface="Assistant"/>
                <a:ea typeface="Assistant"/>
                <a:cs typeface="Assistant"/>
                <a:sym typeface="Assistant"/>
              </a:defRPr>
            </a:lvl1pPr>
            <a:lvl2pPr lvl="1" rtl="0">
              <a:spcBef>
                <a:spcPts val="0"/>
              </a:spcBef>
              <a:spcAft>
                <a:spcPts val="0"/>
              </a:spcAft>
              <a:buNone/>
              <a:defRPr sz="1000">
                <a:solidFill>
                  <a:schemeClr val="lt1"/>
                </a:solidFill>
                <a:latin typeface="Assistant"/>
                <a:ea typeface="Assistant"/>
                <a:cs typeface="Assistant"/>
                <a:sym typeface="Assistant"/>
              </a:defRPr>
            </a:lvl2pPr>
            <a:lvl3pPr lvl="2" rtl="0">
              <a:spcBef>
                <a:spcPts val="0"/>
              </a:spcBef>
              <a:spcAft>
                <a:spcPts val="0"/>
              </a:spcAft>
              <a:buNone/>
              <a:defRPr sz="1000">
                <a:solidFill>
                  <a:schemeClr val="lt1"/>
                </a:solidFill>
                <a:latin typeface="Assistant"/>
                <a:ea typeface="Assistant"/>
                <a:cs typeface="Assistant"/>
                <a:sym typeface="Assistant"/>
              </a:defRPr>
            </a:lvl3pPr>
            <a:lvl4pPr lvl="3" rtl="0">
              <a:spcBef>
                <a:spcPts val="0"/>
              </a:spcBef>
              <a:spcAft>
                <a:spcPts val="0"/>
              </a:spcAft>
              <a:buNone/>
              <a:defRPr sz="1000">
                <a:solidFill>
                  <a:schemeClr val="lt1"/>
                </a:solidFill>
                <a:latin typeface="Assistant"/>
                <a:ea typeface="Assistant"/>
                <a:cs typeface="Assistant"/>
                <a:sym typeface="Assistant"/>
              </a:defRPr>
            </a:lvl4pPr>
            <a:lvl5pPr lvl="4" rtl="0">
              <a:spcBef>
                <a:spcPts val="0"/>
              </a:spcBef>
              <a:spcAft>
                <a:spcPts val="0"/>
              </a:spcAft>
              <a:buNone/>
              <a:defRPr sz="1000">
                <a:solidFill>
                  <a:schemeClr val="lt1"/>
                </a:solidFill>
                <a:latin typeface="Assistant"/>
                <a:ea typeface="Assistant"/>
                <a:cs typeface="Assistant"/>
                <a:sym typeface="Assistant"/>
              </a:defRPr>
            </a:lvl5pPr>
            <a:lvl6pPr lvl="5" rtl="0">
              <a:spcBef>
                <a:spcPts val="0"/>
              </a:spcBef>
              <a:spcAft>
                <a:spcPts val="0"/>
              </a:spcAft>
              <a:buNone/>
              <a:defRPr sz="1000">
                <a:solidFill>
                  <a:schemeClr val="lt1"/>
                </a:solidFill>
                <a:latin typeface="Assistant"/>
                <a:ea typeface="Assistant"/>
                <a:cs typeface="Assistant"/>
                <a:sym typeface="Assistant"/>
              </a:defRPr>
            </a:lvl6pPr>
            <a:lvl7pPr lvl="6" rtl="0">
              <a:spcBef>
                <a:spcPts val="0"/>
              </a:spcBef>
              <a:spcAft>
                <a:spcPts val="0"/>
              </a:spcAft>
              <a:buNone/>
              <a:defRPr sz="1000">
                <a:solidFill>
                  <a:schemeClr val="lt1"/>
                </a:solidFill>
                <a:latin typeface="Assistant"/>
                <a:ea typeface="Assistant"/>
                <a:cs typeface="Assistant"/>
                <a:sym typeface="Assistant"/>
              </a:defRPr>
            </a:lvl7pPr>
            <a:lvl8pPr lvl="7" rtl="0">
              <a:spcBef>
                <a:spcPts val="0"/>
              </a:spcBef>
              <a:spcAft>
                <a:spcPts val="0"/>
              </a:spcAft>
              <a:buNone/>
              <a:defRPr sz="1000">
                <a:solidFill>
                  <a:schemeClr val="lt1"/>
                </a:solidFill>
                <a:latin typeface="Assistant"/>
                <a:ea typeface="Assistant"/>
                <a:cs typeface="Assistant"/>
                <a:sym typeface="Assistant"/>
              </a:defRPr>
            </a:lvl8pPr>
            <a:lvl9pPr lvl="8" rtl="0">
              <a:spcBef>
                <a:spcPts val="0"/>
              </a:spcBef>
              <a:spcAft>
                <a:spcPts val="0"/>
              </a:spcAft>
              <a:buNone/>
              <a:defRPr sz="1000">
                <a:solidFill>
                  <a:schemeClr val="lt1"/>
                </a:solidFill>
                <a:latin typeface="Assistant"/>
                <a:ea typeface="Assistant"/>
                <a:cs typeface="Assistant"/>
                <a:sym typeface="Assistant"/>
              </a:defRPr>
            </a:lvl9pPr>
          </a:lstStyle>
          <a:p/>
        </p:txBody>
      </p:sp>
      <p:pic>
        <p:nvPicPr>
          <p:cNvPr id="2385" name="Google Shape;2385;p82"/>
          <p:cNvPicPr preferRelativeResize="0"/>
          <p:nvPr/>
        </p:nvPicPr>
        <p:blipFill>
          <a:blip r:embed="rId3">
            <a:alphaModFix/>
          </a:blip>
          <a:stretch>
            <a:fillRect/>
          </a:stretch>
        </p:blipFill>
        <p:spPr>
          <a:xfrm>
            <a:off x="95287" y="4580926"/>
            <a:ext cx="558200" cy="5582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ark">
  <p:cSld name="TITLE_AND_BODY_1_1_1_2">
    <p:bg>
      <p:bgPr>
        <a:solidFill>
          <a:srgbClr val="272D3A"/>
        </a:solidFill>
      </p:bgPr>
    </p:bg>
    <p:spTree>
      <p:nvGrpSpPr>
        <p:cNvPr id="2386" name="Shape 2386"/>
        <p:cNvGrpSpPr/>
        <p:nvPr/>
      </p:nvGrpSpPr>
      <p:grpSpPr>
        <a:xfrm>
          <a:off x="0" y="0"/>
          <a:ext cx="0" cy="0"/>
          <a:chOff x="0" y="0"/>
          <a:chExt cx="0" cy="0"/>
        </a:xfrm>
      </p:grpSpPr>
      <p:sp>
        <p:nvSpPr>
          <p:cNvPr id="2387" name="Google Shape;2387;p8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388" name="Google Shape;2388;p83"/>
          <p:cNvSpPr txBox="1"/>
          <p:nvPr>
            <p:ph type="title"/>
          </p:nvPr>
        </p:nvSpPr>
        <p:spPr>
          <a:xfrm>
            <a:off x="848400" y="1866750"/>
            <a:ext cx="7447200" cy="1410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2200">
                <a:solidFill>
                  <a:schemeClr val="lt1"/>
                </a:solidFill>
                <a:latin typeface="Assistant"/>
                <a:ea typeface="Assistant"/>
                <a:cs typeface="Assistant"/>
                <a:sym typeface="Assistant"/>
              </a:defRPr>
            </a:lvl1pPr>
            <a:lvl2pPr lvl="1" rtl="0" algn="ctr">
              <a:spcBef>
                <a:spcPts val="0"/>
              </a:spcBef>
              <a:spcAft>
                <a:spcPts val="0"/>
              </a:spcAft>
              <a:buNone/>
              <a:defRPr sz="2200">
                <a:solidFill>
                  <a:schemeClr val="lt1"/>
                </a:solidFill>
                <a:latin typeface="Assistant"/>
                <a:ea typeface="Assistant"/>
                <a:cs typeface="Assistant"/>
                <a:sym typeface="Assistant"/>
              </a:defRPr>
            </a:lvl2pPr>
            <a:lvl3pPr lvl="2" rtl="0" algn="ctr">
              <a:spcBef>
                <a:spcPts val="0"/>
              </a:spcBef>
              <a:spcAft>
                <a:spcPts val="0"/>
              </a:spcAft>
              <a:buNone/>
              <a:defRPr sz="2200">
                <a:solidFill>
                  <a:schemeClr val="lt1"/>
                </a:solidFill>
                <a:latin typeface="Assistant"/>
                <a:ea typeface="Assistant"/>
                <a:cs typeface="Assistant"/>
                <a:sym typeface="Assistant"/>
              </a:defRPr>
            </a:lvl3pPr>
            <a:lvl4pPr lvl="3" rtl="0" algn="ctr">
              <a:spcBef>
                <a:spcPts val="0"/>
              </a:spcBef>
              <a:spcAft>
                <a:spcPts val="0"/>
              </a:spcAft>
              <a:buNone/>
              <a:defRPr sz="2200">
                <a:solidFill>
                  <a:schemeClr val="lt1"/>
                </a:solidFill>
                <a:latin typeface="Assistant"/>
                <a:ea typeface="Assistant"/>
                <a:cs typeface="Assistant"/>
                <a:sym typeface="Assistant"/>
              </a:defRPr>
            </a:lvl4pPr>
            <a:lvl5pPr lvl="4" rtl="0" algn="ctr">
              <a:spcBef>
                <a:spcPts val="0"/>
              </a:spcBef>
              <a:spcAft>
                <a:spcPts val="0"/>
              </a:spcAft>
              <a:buNone/>
              <a:defRPr sz="2200">
                <a:solidFill>
                  <a:schemeClr val="lt1"/>
                </a:solidFill>
                <a:latin typeface="Assistant"/>
                <a:ea typeface="Assistant"/>
                <a:cs typeface="Assistant"/>
                <a:sym typeface="Assistant"/>
              </a:defRPr>
            </a:lvl5pPr>
            <a:lvl6pPr lvl="5" rtl="0" algn="ctr">
              <a:spcBef>
                <a:spcPts val="0"/>
              </a:spcBef>
              <a:spcAft>
                <a:spcPts val="0"/>
              </a:spcAft>
              <a:buNone/>
              <a:defRPr sz="2200">
                <a:solidFill>
                  <a:schemeClr val="lt1"/>
                </a:solidFill>
                <a:latin typeface="Assistant"/>
                <a:ea typeface="Assistant"/>
                <a:cs typeface="Assistant"/>
                <a:sym typeface="Assistant"/>
              </a:defRPr>
            </a:lvl6pPr>
            <a:lvl7pPr lvl="6" rtl="0" algn="ctr">
              <a:spcBef>
                <a:spcPts val="0"/>
              </a:spcBef>
              <a:spcAft>
                <a:spcPts val="0"/>
              </a:spcAft>
              <a:buNone/>
              <a:defRPr sz="2200">
                <a:solidFill>
                  <a:schemeClr val="lt1"/>
                </a:solidFill>
                <a:latin typeface="Assistant"/>
                <a:ea typeface="Assistant"/>
                <a:cs typeface="Assistant"/>
                <a:sym typeface="Assistant"/>
              </a:defRPr>
            </a:lvl7pPr>
            <a:lvl8pPr lvl="7" rtl="0" algn="ctr">
              <a:spcBef>
                <a:spcPts val="0"/>
              </a:spcBef>
              <a:spcAft>
                <a:spcPts val="0"/>
              </a:spcAft>
              <a:buNone/>
              <a:defRPr sz="2200">
                <a:solidFill>
                  <a:schemeClr val="lt1"/>
                </a:solidFill>
                <a:latin typeface="Assistant"/>
                <a:ea typeface="Assistant"/>
                <a:cs typeface="Assistant"/>
                <a:sym typeface="Assistant"/>
              </a:defRPr>
            </a:lvl8pPr>
            <a:lvl9pPr lvl="8" rtl="0" algn="ctr">
              <a:spcBef>
                <a:spcPts val="0"/>
              </a:spcBef>
              <a:spcAft>
                <a:spcPts val="0"/>
              </a:spcAft>
              <a:buNone/>
              <a:defRPr sz="2200">
                <a:solidFill>
                  <a:schemeClr val="lt1"/>
                </a:solidFill>
                <a:latin typeface="Assistant"/>
                <a:ea typeface="Assistant"/>
                <a:cs typeface="Assistant"/>
                <a:sym typeface="Assistant"/>
              </a:defRPr>
            </a:lvl9pPr>
          </a:lstStyle>
          <a:p/>
        </p:txBody>
      </p:sp>
      <p:sp>
        <p:nvSpPr>
          <p:cNvPr id="2389" name="Google Shape;2389;p83"/>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Assistant"/>
                <a:ea typeface="Assistant"/>
                <a:cs typeface="Assistant"/>
                <a:sym typeface="Assistant"/>
              </a:rPr>
              <a:t>Nuvalence</a:t>
            </a:r>
            <a:endParaRPr sz="700">
              <a:solidFill>
                <a:srgbClr val="FFFFFF"/>
              </a:solidFill>
              <a:latin typeface="Assistant"/>
              <a:ea typeface="Assistant"/>
              <a:cs typeface="Assistant"/>
              <a:sym typeface="Assistan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TITLE_AND_BODY_1_3_2_3_1_1_1">
    <p:bg>
      <p:bgPr>
        <a:solidFill>
          <a:schemeClr val="lt1"/>
        </a:solidFill>
      </p:bgPr>
    </p:bg>
    <p:spTree>
      <p:nvGrpSpPr>
        <p:cNvPr id="207" name="Shape 207"/>
        <p:cNvGrpSpPr/>
        <p:nvPr/>
      </p:nvGrpSpPr>
      <p:grpSpPr>
        <a:xfrm>
          <a:off x="0" y="0"/>
          <a:ext cx="0" cy="0"/>
          <a:chOff x="0" y="0"/>
          <a:chExt cx="0" cy="0"/>
        </a:xfrm>
      </p:grpSpPr>
      <p:sp>
        <p:nvSpPr>
          <p:cNvPr id="208" name="Google Shape;208;p10"/>
          <p:cNvSpPr txBox="1"/>
          <p:nvPr>
            <p:ph type="title"/>
          </p:nvPr>
        </p:nvSpPr>
        <p:spPr>
          <a:xfrm>
            <a:off x="224425" y="169450"/>
            <a:ext cx="7447200" cy="48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1E122B"/>
                </a:solidFill>
                <a:latin typeface="Assistant"/>
                <a:ea typeface="Assistant"/>
                <a:cs typeface="Assistant"/>
                <a:sym typeface="Assistant"/>
              </a:defRPr>
            </a:lvl1pPr>
            <a:lvl2pPr lvl="1" rtl="0">
              <a:spcBef>
                <a:spcPts val="0"/>
              </a:spcBef>
              <a:spcAft>
                <a:spcPts val="0"/>
              </a:spcAft>
              <a:buNone/>
              <a:defRPr b="1" sz="2000">
                <a:solidFill>
                  <a:srgbClr val="272D3A"/>
                </a:solidFill>
                <a:latin typeface="Assistant"/>
                <a:ea typeface="Assistant"/>
                <a:cs typeface="Assistant"/>
                <a:sym typeface="Assistant"/>
              </a:defRPr>
            </a:lvl2pPr>
            <a:lvl3pPr lvl="2" rtl="0">
              <a:spcBef>
                <a:spcPts val="0"/>
              </a:spcBef>
              <a:spcAft>
                <a:spcPts val="0"/>
              </a:spcAft>
              <a:buNone/>
              <a:defRPr b="1" sz="2000">
                <a:solidFill>
                  <a:srgbClr val="272D3A"/>
                </a:solidFill>
                <a:latin typeface="Assistant"/>
                <a:ea typeface="Assistant"/>
                <a:cs typeface="Assistant"/>
                <a:sym typeface="Assistant"/>
              </a:defRPr>
            </a:lvl3pPr>
            <a:lvl4pPr lvl="3" rtl="0">
              <a:spcBef>
                <a:spcPts val="0"/>
              </a:spcBef>
              <a:spcAft>
                <a:spcPts val="0"/>
              </a:spcAft>
              <a:buNone/>
              <a:defRPr b="1" sz="2000">
                <a:solidFill>
                  <a:srgbClr val="272D3A"/>
                </a:solidFill>
                <a:latin typeface="Assistant"/>
                <a:ea typeface="Assistant"/>
                <a:cs typeface="Assistant"/>
                <a:sym typeface="Assistant"/>
              </a:defRPr>
            </a:lvl4pPr>
            <a:lvl5pPr lvl="4" rtl="0">
              <a:spcBef>
                <a:spcPts val="0"/>
              </a:spcBef>
              <a:spcAft>
                <a:spcPts val="0"/>
              </a:spcAft>
              <a:buNone/>
              <a:defRPr b="1" sz="2000">
                <a:solidFill>
                  <a:srgbClr val="272D3A"/>
                </a:solidFill>
                <a:latin typeface="Assistant"/>
                <a:ea typeface="Assistant"/>
                <a:cs typeface="Assistant"/>
                <a:sym typeface="Assistant"/>
              </a:defRPr>
            </a:lvl5pPr>
            <a:lvl6pPr lvl="5" rtl="0">
              <a:spcBef>
                <a:spcPts val="0"/>
              </a:spcBef>
              <a:spcAft>
                <a:spcPts val="0"/>
              </a:spcAft>
              <a:buNone/>
              <a:defRPr b="1" sz="2000">
                <a:solidFill>
                  <a:srgbClr val="272D3A"/>
                </a:solidFill>
                <a:latin typeface="Assistant"/>
                <a:ea typeface="Assistant"/>
                <a:cs typeface="Assistant"/>
                <a:sym typeface="Assistant"/>
              </a:defRPr>
            </a:lvl6pPr>
            <a:lvl7pPr lvl="6" rtl="0">
              <a:spcBef>
                <a:spcPts val="0"/>
              </a:spcBef>
              <a:spcAft>
                <a:spcPts val="0"/>
              </a:spcAft>
              <a:buNone/>
              <a:defRPr b="1" sz="2000">
                <a:solidFill>
                  <a:srgbClr val="272D3A"/>
                </a:solidFill>
                <a:latin typeface="Assistant"/>
                <a:ea typeface="Assistant"/>
                <a:cs typeface="Assistant"/>
                <a:sym typeface="Assistant"/>
              </a:defRPr>
            </a:lvl7pPr>
            <a:lvl8pPr lvl="7" rtl="0">
              <a:spcBef>
                <a:spcPts val="0"/>
              </a:spcBef>
              <a:spcAft>
                <a:spcPts val="0"/>
              </a:spcAft>
              <a:buNone/>
              <a:defRPr b="1" sz="2000">
                <a:solidFill>
                  <a:srgbClr val="272D3A"/>
                </a:solidFill>
                <a:latin typeface="Assistant"/>
                <a:ea typeface="Assistant"/>
                <a:cs typeface="Assistant"/>
                <a:sym typeface="Assistant"/>
              </a:defRPr>
            </a:lvl8pPr>
            <a:lvl9pPr lvl="8" rtl="0">
              <a:spcBef>
                <a:spcPts val="0"/>
              </a:spcBef>
              <a:spcAft>
                <a:spcPts val="0"/>
              </a:spcAft>
              <a:buNone/>
              <a:defRPr b="1" sz="2000">
                <a:solidFill>
                  <a:srgbClr val="272D3A"/>
                </a:solidFill>
                <a:latin typeface="Assistant"/>
                <a:ea typeface="Assistant"/>
                <a:cs typeface="Assistant"/>
                <a:sym typeface="Assistant"/>
              </a:defRPr>
            </a:lvl9pPr>
          </a:lstStyle>
          <a:p/>
        </p:txBody>
      </p:sp>
      <p:cxnSp>
        <p:nvCxnSpPr>
          <p:cNvPr id="209" name="Google Shape;209;p10"/>
          <p:cNvCxnSpPr/>
          <p:nvPr/>
        </p:nvCxnSpPr>
        <p:spPr>
          <a:xfrm>
            <a:off x="224425" y="319150"/>
            <a:ext cx="0" cy="202500"/>
          </a:xfrm>
          <a:prstGeom prst="straightConnector1">
            <a:avLst/>
          </a:prstGeom>
          <a:noFill/>
          <a:ln cap="flat" cmpd="sng" w="28575">
            <a:solidFill>
              <a:schemeClr val="accent2"/>
            </a:solidFill>
            <a:prstDash val="solid"/>
            <a:round/>
            <a:headEnd len="med" w="med" type="none"/>
            <a:tailEnd len="med" w="med" type="none"/>
          </a:ln>
        </p:spPr>
      </p:cxnSp>
      <p:sp>
        <p:nvSpPr>
          <p:cNvPr id="210" name="Google Shape;210;p1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lvl1pPr lvl="0" rtl="0">
              <a:buNone/>
              <a:defRPr>
                <a:solidFill>
                  <a:srgbClr val="A0ABBC"/>
                </a:solidFill>
              </a:defRPr>
            </a:lvl1pPr>
            <a:lvl2pPr lvl="1" rtl="0">
              <a:buNone/>
              <a:defRPr>
                <a:solidFill>
                  <a:srgbClr val="A0ABBC"/>
                </a:solidFill>
              </a:defRPr>
            </a:lvl2pPr>
            <a:lvl3pPr lvl="2" rtl="0">
              <a:buNone/>
              <a:defRPr>
                <a:solidFill>
                  <a:srgbClr val="A0ABBC"/>
                </a:solidFill>
              </a:defRPr>
            </a:lvl3pPr>
            <a:lvl4pPr lvl="3" rtl="0">
              <a:buNone/>
              <a:defRPr>
                <a:solidFill>
                  <a:srgbClr val="A0ABBC"/>
                </a:solidFill>
              </a:defRPr>
            </a:lvl4pPr>
            <a:lvl5pPr lvl="4" rtl="0">
              <a:buNone/>
              <a:defRPr>
                <a:solidFill>
                  <a:srgbClr val="A0ABBC"/>
                </a:solidFill>
              </a:defRPr>
            </a:lvl5pPr>
            <a:lvl6pPr lvl="5" rtl="0">
              <a:buNone/>
              <a:defRPr>
                <a:solidFill>
                  <a:srgbClr val="A0ABBC"/>
                </a:solidFill>
              </a:defRPr>
            </a:lvl6pPr>
            <a:lvl7pPr lvl="6" rtl="0">
              <a:buNone/>
              <a:defRPr>
                <a:solidFill>
                  <a:srgbClr val="A0ABBC"/>
                </a:solidFill>
              </a:defRPr>
            </a:lvl7pPr>
            <a:lvl8pPr lvl="7" rtl="0">
              <a:buNone/>
              <a:defRPr>
                <a:solidFill>
                  <a:srgbClr val="A0ABBC"/>
                </a:solidFill>
              </a:defRPr>
            </a:lvl8pPr>
            <a:lvl9pPr lvl="8" rtl="0">
              <a:buNone/>
              <a:defRPr>
                <a:solidFill>
                  <a:srgbClr val="A0ABBC"/>
                </a:solidFill>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10"/>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rgbClr val="D9D9D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0"/>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3" name="Google Shape;213;p10"/>
          <p:cNvSpPr txBox="1"/>
          <p:nvPr>
            <p:ph idx="1" type="body"/>
          </p:nvPr>
        </p:nvSpPr>
        <p:spPr>
          <a:xfrm>
            <a:off x="1355288" y="1243997"/>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14" name="Google Shape;214;p10"/>
          <p:cNvSpPr txBox="1"/>
          <p:nvPr>
            <p:ph idx="2" type="body"/>
          </p:nvPr>
        </p:nvSpPr>
        <p:spPr>
          <a:xfrm>
            <a:off x="3395638" y="1243997"/>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15" name="Google Shape;215;p10"/>
          <p:cNvSpPr txBox="1"/>
          <p:nvPr>
            <p:ph idx="3" type="body"/>
          </p:nvPr>
        </p:nvSpPr>
        <p:spPr>
          <a:xfrm>
            <a:off x="5454438" y="1243997"/>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16" name="Google Shape;216;p10"/>
          <p:cNvSpPr txBox="1"/>
          <p:nvPr>
            <p:ph idx="4" type="body"/>
          </p:nvPr>
        </p:nvSpPr>
        <p:spPr>
          <a:xfrm>
            <a:off x="2401888" y="3975709"/>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17" name="Google Shape;217;p10"/>
          <p:cNvSpPr txBox="1"/>
          <p:nvPr>
            <p:ph idx="5" type="body"/>
          </p:nvPr>
        </p:nvSpPr>
        <p:spPr>
          <a:xfrm>
            <a:off x="4442238" y="3975709"/>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sp>
        <p:nvSpPr>
          <p:cNvPr id="218" name="Google Shape;218;p10"/>
          <p:cNvSpPr txBox="1"/>
          <p:nvPr>
            <p:ph idx="6" type="body"/>
          </p:nvPr>
        </p:nvSpPr>
        <p:spPr>
          <a:xfrm>
            <a:off x="6501038" y="3975709"/>
            <a:ext cx="1249500" cy="533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1pPr>
            <a:lvl2pPr indent="-292100" lvl="1" marL="914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2pPr>
            <a:lvl3pPr indent="-292100" lvl="2" marL="1371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3pPr>
            <a:lvl4pPr indent="-292100" lvl="3" marL="1828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4pPr>
            <a:lvl5pPr indent="-292100" lvl="4" marL="22860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5pPr>
            <a:lvl6pPr indent="-292100" lvl="5" marL="27432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6pPr>
            <a:lvl7pPr indent="-292100" lvl="6" marL="32004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7pPr>
            <a:lvl8pPr indent="-292100" lvl="7" marL="36576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8pPr>
            <a:lvl9pPr indent="-292100" lvl="8" marL="4114800" rtl="0">
              <a:spcBef>
                <a:spcPts val="0"/>
              </a:spcBef>
              <a:spcAft>
                <a:spcPts val="0"/>
              </a:spcAft>
              <a:buClr>
                <a:srgbClr val="374059"/>
              </a:buClr>
              <a:buSzPts val="1000"/>
              <a:buFont typeface="Assistant"/>
              <a:buChar char="■"/>
              <a:defRPr sz="1000">
                <a:solidFill>
                  <a:srgbClr val="374059"/>
                </a:solidFill>
                <a:latin typeface="Assistant"/>
                <a:ea typeface="Assistant"/>
                <a:cs typeface="Assistant"/>
                <a:sym typeface="Assistant"/>
              </a:defRPr>
            </a:lvl9pPr>
          </a:lstStyle>
          <a:p/>
        </p:txBody>
      </p:sp>
      <p:grpSp>
        <p:nvGrpSpPr>
          <p:cNvPr id="219" name="Google Shape;219;p10"/>
          <p:cNvGrpSpPr/>
          <p:nvPr/>
        </p:nvGrpSpPr>
        <p:grpSpPr>
          <a:xfrm>
            <a:off x="1786339" y="1729702"/>
            <a:ext cx="473400" cy="473400"/>
            <a:chOff x="1786339" y="1703401"/>
            <a:chExt cx="473400" cy="473400"/>
          </a:xfrm>
        </p:grpSpPr>
        <p:sp>
          <p:nvSpPr>
            <p:cNvPr id="220" name="Google Shape;220;p10"/>
            <p:cNvSpPr/>
            <p:nvPr/>
          </p:nvSpPr>
          <p:spPr>
            <a:xfrm rot="8100000">
              <a:off x="1855667" y="1772729"/>
              <a:ext cx="334744" cy="334744"/>
            </a:xfrm>
            <a:prstGeom prst="teardrop">
              <a:avLst>
                <a:gd fmla="val 10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1" name="Google Shape;221;p10"/>
            <p:cNvSpPr/>
            <p:nvPr/>
          </p:nvSpPr>
          <p:spPr>
            <a:xfrm>
              <a:off x="1921787" y="1832299"/>
              <a:ext cx="202500" cy="2025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dk2"/>
                  </a:solidFill>
                  <a:latin typeface="Assistant"/>
                  <a:ea typeface="Assistant"/>
                  <a:cs typeface="Assistant"/>
                  <a:sym typeface="Assistant"/>
                </a:rPr>
                <a:t>1</a:t>
              </a:r>
              <a:endParaRPr b="1" sz="1200">
                <a:solidFill>
                  <a:schemeClr val="dk2"/>
                </a:solidFill>
                <a:latin typeface="Assistant"/>
                <a:ea typeface="Assistant"/>
                <a:cs typeface="Assistant"/>
                <a:sym typeface="Assistant"/>
              </a:endParaRPr>
            </a:p>
          </p:txBody>
        </p:sp>
      </p:grpSp>
      <p:grpSp>
        <p:nvGrpSpPr>
          <p:cNvPr id="222" name="Google Shape;222;p10"/>
          <p:cNvGrpSpPr/>
          <p:nvPr/>
        </p:nvGrpSpPr>
        <p:grpSpPr>
          <a:xfrm>
            <a:off x="3792914" y="1729702"/>
            <a:ext cx="473400" cy="473400"/>
            <a:chOff x="1786339" y="1703401"/>
            <a:chExt cx="473400" cy="473400"/>
          </a:xfrm>
        </p:grpSpPr>
        <p:sp>
          <p:nvSpPr>
            <p:cNvPr id="223" name="Google Shape;223;p10"/>
            <p:cNvSpPr/>
            <p:nvPr/>
          </p:nvSpPr>
          <p:spPr>
            <a:xfrm rot="8100000">
              <a:off x="1855667" y="1772729"/>
              <a:ext cx="334744" cy="334744"/>
            </a:xfrm>
            <a:prstGeom prst="teardrop">
              <a:avLst>
                <a:gd fmla="val 100000" name="adj"/>
              </a:avLst>
            </a:prstGeom>
            <a:solidFill>
              <a:srgbClr val="CC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4" name="Google Shape;224;p10"/>
            <p:cNvSpPr/>
            <p:nvPr/>
          </p:nvSpPr>
          <p:spPr>
            <a:xfrm>
              <a:off x="1921787" y="1832299"/>
              <a:ext cx="202500" cy="2025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ACD7E6"/>
                  </a:solidFill>
                  <a:latin typeface="Assistant"/>
                  <a:ea typeface="Assistant"/>
                  <a:cs typeface="Assistant"/>
                  <a:sym typeface="Assistant"/>
                </a:rPr>
                <a:t>3</a:t>
              </a:r>
              <a:endParaRPr b="1" sz="1200">
                <a:solidFill>
                  <a:srgbClr val="ACD7E6"/>
                </a:solidFill>
                <a:latin typeface="Assistant"/>
                <a:ea typeface="Assistant"/>
                <a:cs typeface="Assistant"/>
                <a:sym typeface="Assistant"/>
              </a:endParaRPr>
            </a:p>
          </p:txBody>
        </p:sp>
      </p:grpSp>
      <p:sp>
        <p:nvSpPr>
          <p:cNvPr id="225" name="Google Shape;225;p10"/>
          <p:cNvSpPr/>
          <p:nvPr/>
        </p:nvSpPr>
        <p:spPr>
          <a:xfrm rot="-2700000">
            <a:off x="2880367" y="3622755"/>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6" name="Google Shape;226;p10"/>
          <p:cNvSpPr/>
          <p:nvPr/>
        </p:nvSpPr>
        <p:spPr>
          <a:xfrm>
            <a:off x="2946492" y="3695429"/>
            <a:ext cx="202500" cy="2025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accent3"/>
                </a:solidFill>
                <a:latin typeface="Assistant"/>
                <a:ea typeface="Assistant"/>
                <a:cs typeface="Assistant"/>
                <a:sym typeface="Assistant"/>
              </a:rPr>
              <a:t>2</a:t>
            </a:r>
            <a:endParaRPr b="1" sz="1200">
              <a:solidFill>
                <a:schemeClr val="accent3"/>
              </a:solidFill>
              <a:latin typeface="Assistant"/>
              <a:ea typeface="Assistant"/>
              <a:cs typeface="Assistant"/>
              <a:sym typeface="Assistant"/>
            </a:endParaRPr>
          </a:p>
        </p:txBody>
      </p:sp>
      <p:sp>
        <p:nvSpPr>
          <p:cNvPr id="227" name="Google Shape;227;p10"/>
          <p:cNvSpPr/>
          <p:nvPr/>
        </p:nvSpPr>
        <p:spPr>
          <a:xfrm rot="-2700000">
            <a:off x="4899617" y="3622755"/>
            <a:ext cx="334744" cy="334744"/>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8" name="Google Shape;228;p10"/>
          <p:cNvSpPr/>
          <p:nvPr/>
        </p:nvSpPr>
        <p:spPr>
          <a:xfrm>
            <a:off x="4965742" y="3695429"/>
            <a:ext cx="202500" cy="2025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dk1"/>
                </a:solidFill>
                <a:latin typeface="Assistant"/>
                <a:ea typeface="Assistant"/>
                <a:cs typeface="Assistant"/>
                <a:sym typeface="Assistant"/>
              </a:rPr>
              <a:t>4</a:t>
            </a:r>
            <a:endParaRPr b="1" sz="1200">
              <a:solidFill>
                <a:schemeClr val="dk1"/>
              </a:solidFill>
              <a:latin typeface="Assistant"/>
              <a:ea typeface="Assistant"/>
              <a:cs typeface="Assistant"/>
              <a:sym typeface="Assistant"/>
            </a:endParaRPr>
          </a:p>
        </p:txBody>
      </p:sp>
      <p:grpSp>
        <p:nvGrpSpPr>
          <p:cNvPr id="229" name="Google Shape;229;p10"/>
          <p:cNvGrpSpPr/>
          <p:nvPr/>
        </p:nvGrpSpPr>
        <p:grpSpPr>
          <a:xfrm>
            <a:off x="5842489" y="1729702"/>
            <a:ext cx="473400" cy="473400"/>
            <a:chOff x="1786339" y="1703401"/>
            <a:chExt cx="473400" cy="473400"/>
          </a:xfrm>
        </p:grpSpPr>
        <p:sp>
          <p:nvSpPr>
            <p:cNvPr id="230" name="Google Shape;230;p10"/>
            <p:cNvSpPr/>
            <p:nvPr/>
          </p:nvSpPr>
          <p:spPr>
            <a:xfrm rot="8100000">
              <a:off x="1855667" y="1772729"/>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1" name="Google Shape;231;p10"/>
            <p:cNvSpPr/>
            <p:nvPr/>
          </p:nvSpPr>
          <p:spPr>
            <a:xfrm>
              <a:off x="1921787" y="1832299"/>
              <a:ext cx="202500" cy="2025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accent4"/>
                  </a:solidFill>
                  <a:latin typeface="Assistant"/>
                  <a:ea typeface="Assistant"/>
                  <a:cs typeface="Assistant"/>
                  <a:sym typeface="Assistant"/>
                </a:rPr>
                <a:t>5</a:t>
              </a:r>
              <a:endParaRPr b="1" sz="1200">
                <a:solidFill>
                  <a:schemeClr val="accent4"/>
                </a:solidFill>
                <a:latin typeface="Assistant"/>
                <a:ea typeface="Assistant"/>
                <a:cs typeface="Assistant"/>
                <a:sym typeface="Assistant"/>
              </a:endParaRPr>
            </a:p>
          </p:txBody>
        </p:sp>
      </p:grpSp>
      <p:sp>
        <p:nvSpPr>
          <p:cNvPr id="232" name="Google Shape;232;p10"/>
          <p:cNvSpPr/>
          <p:nvPr/>
        </p:nvSpPr>
        <p:spPr>
          <a:xfrm rot="-2700000">
            <a:off x="6918867" y="3622755"/>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3" name="Google Shape;233;p10"/>
          <p:cNvSpPr/>
          <p:nvPr/>
        </p:nvSpPr>
        <p:spPr>
          <a:xfrm>
            <a:off x="6984992" y="3695429"/>
            <a:ext cx="202500" cy="2025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accent2"/>
                </a:solidFill>
                <a:latin typeface="Assistant"/>
                <a:ea typeface="Assistant"/>
                <a:cs typeface="Assistant"/>
                <a:sym typeface="Assistant"/>
              </a:rPr>
              <a:t>6</a:t>
            </a:r>
            <a:endParaRPr b="1" sz="1200">
              <a:solidFill>
                <a:schemeClr val="accent2"/>
              </a:solidFill>
              <a:latin typeface="Assistant"/>
              <a:ea typeface="Assistant"/>
              <a:cs typeface="Assistant"/>
              <a:sym typeface="Assistant"/>
            </a:endParaRPr>
          </a:p>
        </p:txBody>
      </p:sp>
      <p:sp>
        <p:nvSpPr>
          <p:cNvPr id="234" name="Google Shape;234;p10"/>
          <p:cNvSpPr txBox="1"/>
          <p:nvPr/>
        </p:nvSpPr>
        <p:spPr>
          <a:xfrm>
            <a:off x="0" y="4894500"/>
            <a:ext cx="28398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595959"/>
                </a:solidFill>
                <a:latin typeface="Assistant"/>
                <a:ea typeface="Assistant"/>
                <a:cs typeface="Assistant"/>
                <a:sym typeface="Assistant"/>
              </a:rPr>
              <a:t>Nuvalence</a:t>
            </a:r>
            <a:endParaRPr sz="700">
              <a:solidFill>
                <a:srgbClr val="595959"/>
              </a:solidFill>
              <a:latin typeface="Assistant"/>
              <a:ea typeface="Assistant"/>
              <a:cs typeface="Assistant"/>
              <a:sym typeface="Assistant"/>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3" Type="http://schemas.openxmlformats.org/officeDocument/2006/relationships/theme" Target="../theme/theme2.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95300" y="4894497"/>
            <a:ext cx="548700" cy="2490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defRPr>
            </a:lvl1pPr>
            <a:lvl2pPr lvl="1" algn="r">
              <a:buNone/>
              <a:defRPr sz="700">
                <a:solidFill>
                  <a:schemeClr val="dk2"/>
                </a:solidFill>
              </a:defRPr>
            </a:lvl2pPr>
            <a:lvl3pPr lvl="2" algn="r">
              <a:buNone/>
              <a:defRPr sz="700">
                <a:solidFill>
                  <a:schemeClr val="dk2"/>
                </a:solidFill>
              </a:defRPr>
            </a:lvl3pPr>
            <a:lvl4pPr lvl="3" algn="r">
              <a:buNone/>
              <a:defRPr sz="700">
                <a:solidFill>
                  <a:schemeClr val="dk2"/>
                </a:solidFill>
              </a:defRPr>
            </a:lvl4pPr>
            <a:lvl5pPr lvl="4" algn="r">
              <a:buNone/>
              <a:defRPr sz="700">
                <a:solidFill>
                  <a:schemeClr val="dk2"/>
                </a:solidFill>
              </a:defRPr>
            </a:lvl5pPr>
            <a:lvl6pPr lvl="5" algn="r">
              <a:buNone/>
              <a:defRPr sz="700">
                <a:solidFill>
                  <a:schemeClr val="dk2"/>
                </a:solidFill>
              </a:defRPr>
            </a:lvl6pPr>
            <a:lvl7pPr lvl="6" algn="r">
              <a:buNone/>
              <a:defRPr sz="700">
                <a:solidFill>
                  <a:schemeClr val="dk2"/>
                </a:solidFill>
              </a:defRPr>
            </a:lvl7pPr>
            <a:lvl8pPr lvl="7" algn="r">
              <a:buNone/>
              <a:defRPr sz="700">
                <a:solidFill>
                  <a:schemeClr val="dk2"/>
                </a:solidFill>
              </a:defRPr>
            </a:lvl8pPr>
            <a:lvl9pPr lvl="8" algn="r">
              <a:buNone/>
              <a:defRPr sz="7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xml"/><Relationship Id="rId3" Type="http://schemas.openxmlformats.org/officeDocument/2006/relationships/hyperlink" Target="https://nuvalence.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hyperlink" Target="https://github.com/kgrzybek/modular-monolith-with-ddd/" TargetMode="External"/><Relationship Id="rId4" Type="http://schemas.openxmlformats.org/officeDocument/2006/relationships/image" Target="../media/image23.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8.png"/><Relationship Id="rId8" Type="http://schemas.openxmlformats.org/officeDocument/2006/relationships/image" Target="../media/image7.png"/><Relationship Id="rId11" Type="http://schemas.openxmlformats.org/officeDocument/2006/relationships/image" Target="../media/image29.png"/><Relationship Id="rId10"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3" name="Shape 2393"/>
        <p:cNvGrpSpPr/>
        <p:nvPr/>
      </p:nvGrpSpPr>
      <p:grpSpPr>
        <a:xfrm>
          <a:off x="0" y="0"/>
          <a:ext cx="0" cy="0"/>
          <a:chOff x="0" y="0"/>
          <a:chExt cx="0" cy="0"/>
        </a:xfrm>
      </p:grpSpPr>
      <p:sp>
        <p:nvSpPr>
          <p:cNvPr id="2394" name="Google Shape;2394;p84"/>
          <p:cNvSpPr txBox="1"/>
          <p:nvPr>
            <p:ph type="title"/>
          </p:nvPr>
        </p:nvSpPr>
        <p:spPr>
          <a:xfrm>
            <a:off x="767125" y="1955900"/>
            <a:ext cx="5811600" cy="22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Boxes and Lines</a:t>
            </a:r>
            <a:endParaRPr/>
          </a:p>
        </p:txBody>
      </p:sp>
      <p:sp>
        <p:nvSpPr>
          <p:cNvPr id="2395" name="Google Shape;2395;p84"/>
          <p:cNvSpPr txBox="1"/>
          <p:nvPr>
            <p:ph idx="2" type="title"/>
          </p:nvPr>
        </p:nvSpPr>
        <p:spPr>
          <a:xfrm>
            <a:off x="767125" y="1696700"/>
            <a:ext cx="7447200" cy="25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Communicating Architecture in a Remote Work World</a:t>
            </a:r>
            <a:endParaRPr/>
          </a:p>
        </p:txBody>
      </p:sp>
      <p:sp>
        <p:nvSpPr>
          <p:cNvPr id="2396" name="Google Shape;2396;p84"/>
          <p:cNvSpPr txBox="1"/>
          <p:nvPr>
            <p:ph idx="3" type="title"/>
          </p:nvPr>
        </p:nvSpPr>
        <p:spPr>
          <a:xfrm>
            <a:off x="767125" y="3429075"/>
            <a:ext cx="74472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 Gardner - Senior Staff Software Engineer</a:t>
            </a:r>
            <a:endParaRPr/>
          </a:p>
          <a:p>
            <a:pPr indent="0" lvl="0" marL="0" rtl="0" algn="l">
              <a:spcBef>
                <a:spcPts val="0"/>
              </a:spcBef>
              <a:spcAft>
                <a:spcPts val="0"/>
              </a:spcAft>
              <a:buNone/>
            </a:pPr>
            <a:r>
              <a:rPr lang="en" u="sng">
                <a:solidFill>
                  <a:schemeClr val="hlink"/>
                </a:solidFill>
                <a:hlinkClick r:id="rId3"/>
              </a:rPr>
              <a:t>nuvalence.io</a:t>
            </a:r>
            <a:endParaRPr/>
          </a:p>
        </p:txBody>
      </p:sp>
      <p:sp>
        <p:nvSpPr>
          <p:cNvPr id="2397" name="Google Shape;2397;p84"/>
          <p:cNvSpPr txBox="1"/>
          <p:nvPr>
            <p:ph idx="4" type="title"/>
          </p:nvPr>
        </p:nvSpPr>
        <p:spPr>
          <a:xfrm>
            <a:off x="7122600" y="4730425"/>
            <a:ext cx="1889400" cy="25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9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0" name="Google Shape;2470;p93"/>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Product Registration &amp; Warranty</a:t>
            </a:r>
            <a:endParaRPr/>
          </a:p>
        </p:txBody>
      </p:sp>
      <p:pic>
        <p:nvPicPr>
          <p:cNvPr id="2471" name="Google Shape;2471;p93"/>
          <p:cNvPicPr preferRelativeResize="0"/>
          <p:nvPr/>
        </p:nvPicPr>
        <p:blipFill>
          <a:blip r:embed="rId3">
            <a:alphaModFix/>
          </a:blip>
          <a:stretch>
            <a:fillRect/>
          </a:stretch>
        </p:blipFill>
        <p:spPr>
          <a:xfrm>
            <a:off x="1185023" y="713575"/>
            <a:ext cx="5871274" cy="4219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9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7" name="Google Shape;2477;p94"/>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a:t>
            </a:r>
            <a:r>
              <a:rPr lang="en"/>
              <a:t> Diagrams</a:t>
            </a:r>
            <a:endParaRPr/>
          </a:p>
        </p:txBody>
      </p:sp>
      <p:graphicFrame>
        <p:nvGraphicFramePr>
          <p:cNvPr id="2478" name="Google Shape;2478;p94"/>
          <p:cNvGraphicFramePr/>
          <p:nvPr/>
        </p:nvGraphicFramePr>
        <p:xfrm>
          <a:off x="429188" y="765888"/>
          <a:ext cx="3000000" cy="3000000"/>
        </p:xfrm>
        <a:graphic>
          <a:graphicData uri="http://schemas.openxmlformats.org/drawingml/2006/table">
            <a:tbl>
              <a:tblPr>
                <a:noFill/>
                <a:tableStyleId>{8B8E19DA-5954-47B0-963D-6F38EBAD2468}</a:tableStyleId>
              </a:tblPr>
              <a:tblGrid>
                <a:gridCol w="2446350"/>
                <a:gridCol w="5839250"/>
              </a:tblGrid>
              <a:tr h="384200">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Objective</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Description</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r>
              <a:tr h="4321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Answer “When” Questions</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rPr lang="en" sz="1200">
                          <a:solidFill>
                            <a:srgbClr val="374059"/>
                          </a:solidFill>
                          <a:latin typeface="Assistant"/>
                          <a:ea typeface="Assistant"/>
                          <a:cs typeface="Assistant"/>
                          <a:sym typeface="Assistant"/>
                        </a:rPr>
                        <a:t>By following a sequence, we can answer </a:t>
                      </a:r>
                      <a:r>
                        <a:rPr b="1" lang="en" sz="1200">
                          <a:solidFill>
                            <a:srgbClr val="374059"/>
                          </a:solidFill>
                          <a:latin typeface="Assistant"/>
                          <a:ea typeface="Assistant"/>
                          <a:cs typeface="Assistant"/>
                          <a:sym typeface="Assistant"/>
                        </a:rPr>
                        <a:t>when events are published</a:t>
                      </a:r>
                      <a:r>
                        <a:rPr lang="en" sz="1200">
                          <a:solidFill>
                            <a:srgbClr val="374059"/>
                          </a:solidFill>
                          <a:latin typeface="Assistant"/>
                          <a:ea typeface="Assistant"/>
                          <a:cs typeface="Assistant"/>
                          <a:sym typeface="Assistant"/>
                        </a:rPr>
                        <a:t>, </a:t>
                      </a:r>
                      <a:r>
                        <a:rPr b="1" lang="en" sz="1200">
                          <a:solidFill>
                            <a:srgbClr val="374059"/>
                          </a:solidFill>
                          <a:latin typeface="Assistant"/>
                          <a:ea typeface="Assistant"/>
                          <a:cs typeface="Assistant"/>
                          <a:sym typeface="Assistant"/>
                        </a:rPr>
                        <a:t>when records are created</a:t>
                      </a:r>
                      <a:r>
                        <a:rPr lang="en" sz="1200">
                          <a:solidFill>
                            <a:srgbClr val="374059"/>
                          </a:solidFill>
                          <a:latin typeface="Assistant"/>
                          <a:ea typeface="Assistant"/>
                          <a:cs typeface="Assistant"/>
                          <a:sym typeface="Assistant"/>
                        </a:rPr>
                        <a:t>, and see </a:t>
                      </a:r>
                      <a:r>
                        <a:rPr b="1" lang="en" sz="1200">
                          <a:solidFill>
                            <a:srgbClr val="374059"/>
                          </a:solidFill>
                          <a:latin typeface="Assistant"/>
                          <a:ea typeface="Assistant"/>
                          <a:cs typeface="Assistant"/>
                          <a:sym typeface="Assistant"/>
                        </a:rPr>
                        <a:t>when new logic needs to execute</a:t>
                      </a:r>
                      <a:endParaRPr b="1"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4321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Answer “How” Questions</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lang="en" sz="1200">
                          <a:solidFill>
                            <a:srgbClr val="374059"/>
                          </a:solidFill>
                          <a:latin typeface="Assistant"/>
                          <a:ea typeface="Assistant"/>
                          <a:cs typeface="Assistant"/>
                          <a:sym typeface="Assistant"/>
                        </a:rPr>
                        <a:t>By understanding the flow of the system, we can answer how data moves from System A to System B, and the systems in between.  This is much faster than tracing code paths in a distributed system.</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38972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Provide Granular Detail</a:t>
                      </a:r>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lang="en" sz="1200">
                          <a:solidFill>
                            <a:srgbClr val="374059"/>
                          </a:solidFill>
                          <a:latin typeface="Assistant"/>
                          <a:ea typeface="Assistant"/>
                          <a:cs typeface="Assistant"/>
                          <a:sym typeface="Assistant"/>
                        </a:rPr>
                        <a:t>Sequence </a:t>
                      </a:r>
                      <a:r>
                        <a:rPr b="1" lang="en" sz="1200">
                          <a:solidFill>
                            <a:srgbClr val="374059"/>
                          </a:solidFill>
                          <a:latin typeface="Assistant"/>
                          <a:ea typeface="Assistant"/>
                          <a:cs typeface="Assistant"/>
                          <a:sym typeface="Assistant"/>
                        </a:rPr>
                        <a:t>diagrams that cover all possible use cases and paths are too big to be useful</a:t>
                      </a:r>
                      <a:r>
                        <a:rPr lang="en" sz="1200">
                          <a:solidFill>
                            <a:srgbClr val="374059"/>
                          </a:solidFill>
                          <a:latin typeface="Assistant"/>
                          <a:ea typeface="Assistant"/>
                          <a:cs typeface="Assistant"/>
                          <a:sym typeface="Assistant"/>
                        </a:rPr>
                        <a:t>.  So they are </a:t>
                      </a:r>
                      <a:r>
                        <a:rPr lang="en" sz="1200">
                          <a:solidFill>
                            <a:srgbClr val="374059"/>
                          </a:solidFill>
                          <a:latin typeface="Assistant"/>
                          <a:ea typeface="Assistant"/>
                          <a:cs typeface="Assistant"/>
                          <a:sym typeface="Assistant"/>
                        </a:rPr>
                        <a:t>inherently </a:t>
                      </a:r>
                      <a:r>
                        <a:rPr b="1" lang="en" sz="1200">
                          <a:solidFill>
                            <a:srgbClr val="374059"/>
                          </a:solidFill>
                          <a:latin typeface="Assistant"/>
                          <a:ea typeface="Assistant"/>
                          <a:cs typeface="Assistant"/>
                          <a:sym typeface="Assistant"/>
                        </a:rPr>
                        <a:t>best used for detailed documentation of a single use case</a:t>
                      </a:r>
                      <a:r>
                        <a:rPr lang="en" sz="1200">
                          <a:solidFill>
                            <a:srgbClr val="374059"/>
                          </a:solidFill>
                          <a:latin typeface="Assistant"/>
                          <a:ea typeface="Assistant"/>
                          <a:cs typeface="Assistant"/>
                          <a:sym typeface="Assistant"/>
                        </a:rPr>
                        <a:t>.  So it would be difficult to derive a broad overview of a system and its architecture from these diagrams</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9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A0ABBC"/>
                </a:solidFill>
              </a:rPr>
              <a:t>‹#›</a:t>
            </a:fld>
            <a:endParaRPr>
              <a:solidFill>
                <a:srgbClr val="A0ABBC"/>
              </a:solidFill>
            </a:endParaRPr>
          </a:p>
        </p:txBody>
      </p:sp>
      <p:pic>
        <p:nvPicPr>
          <p:cNvPr id="2484" name="Google Shape;2484;p95"/>
          <p:cNvPicPr preferRelativeResize="0"/>
          <p:nvPr/>
        </p:nvPicPr>
        <p:blipFill>
          <a:blip r:embed="rId3">
            <a:alphaModFix/>
          </a:blip>
          <a:stretch>
            <a:fillRect/>
          </a:stretch>
        </p:blipFill>
        <p:spPr>
          <a:xfrm>
            <a:off x="502863" y="276900"/>
            <a:ext cx="8138271" cy="4589699"/>
          </a:xfrm>
          <a:prstGeom prst="rect">
            <a:avLst/>
          </a:prstGeom>
          <a:noFill/>
          <a:ln>
            <a:noFill/>
          </a:ln>
        </p:spPr>
      </p:pic>
      <p:sp>
        <p:nvSpPr>
          <p:cNvPr id="2485" name="Google Shape;2485;p95"/>
          <p:cNvSpPr txBox="1"/>
          <p:nvPr/>
        </p:nvSpPr>
        <p:spPr>
          <a:xfrm>
            <a:off x="502875" y="195525"/>
            <a:ext cx="2569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9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1" name="Google Shape;2491;p96"/>
          <p:cNvPicPr preferRelativeResize="0"/>
          <p:nvPr/>
        </p:nvPicPr>
        <p:blipFill>
          <a:blip r:embed="rId3">
            <a:alphaModFix/>
          </a:blip>
          <a:stretch>
            <a:fillRect/>
          </a:stretch>
        </p:blipFill>
        <p:spPr>
          <a:xfrm>
            <a:off x="492275" y="276900"/>
            <a:ext cx="8159460" cy="45896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sp>
        <p:nvSpPr>
          <p:cNvPr id="2496" name="Google Shape;2496;p9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A0ABBC"/>
                </a:solidFill>
              </a:rPr>
              <a:t>‹#›</a:t>
            </a:fld>
            <a:endParaRPr>
              <a:solidFill>
                <a:srgbClr val="A0ABBC"/>
              </a:solidFill>
            </a:endParaRPr>
          </a:p>
        </p:txBody>
      </p:sp>
      <p:pic>
        <p:nvPicPr>
          <p:cNvPr id="2497" name="Google Shape;2497;p97"/>
          <p:cNvPicPr preferRelativeResize="0"/>
          <p:nvPr/>
        </p:nvPicPr>
        <p:blipFill>
          <a:blip r:embed="rId3">
            <a:alphaModFix/>
          </a:blip>
          <a:stretch>
            <a:fillRect/>
          </a:stretch>
        </p:blipFill>
        <p:spPr>
          <a:xfrm>
            <a:off x="2027513" y="152400"/>
            <a:ext cx="5088978"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9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03" name="Google Shape;2503;p98"/>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Architecture Documentation</a:t>
            </a:r>
            <a:endParaRPr/>
          </a:p>
        </p:txBody>
      </p:sp>
      <p:graphicFrame>
        <p:nvGraphicFramePr>
          <p:cNvPr id="2504" name="Google Shape;2504;p98"/>
          <p:cNvGraphicFramePr/>
          <p:nvPr/>
        </p:nvGraphicFramePr>
        <p:xfrm>
          <a:off x="429188" y="765888"/>
          <a:ext cx="3000000" cy="3000000"/>
        </p:xfrm>
        <a:graphic>
          <a:graphicData uri="http://schemas.openxmlformats.org/drawingml/2006/table">
            <a:tbl>
              <a:tblPr>
                <a:noFill/>
                <a:tableStyleId>{8B8E19DA-5954-47B0-963D-6F38EBAD2468}</a:tableStyleId>
              </a:tblPr>
              <a:tblGrid>
                <a:gridCol w="2446350"/>
                <a:gridCol w="5839250"/>
              </a:tblGrid>
              <a:tr h="384200">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Problem</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Description</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r>
              <a:tr h="4321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Audience Mismatch</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lang="en" sz="1200">
                          <a:solidFill>
                            <a:srgbClr val="374059"/>
                          </a:solidFill>
                          <a:latin typeface="Assistant"/>
                          <a:ea typeface="Assistant"/>
                          <a:cs typeface="Assistant"/>
                          <a:sym typeface="Assistant"/>
                        </a:rPr>
                        <a:t>Most diagrams </a:t>
                      </a:r>
                      <a:r>
                        <a:rPr b="1" lang="en" sz="1200">
                          <a:solidFill>
                            <a:srgbClr val="374059"/>
                          </a:solidFill>
                          <a:latin typeface="Assistant"/>
                          <a:ea typeface="Assistant"/>
                          <a:cs typeface="Assistant"/>
                          <a:sym typeface="Assistant"/>
                        </a:rPr>
                        <a:t>try to be useful to everyone</a:t>
                      </a:r>
                      <a:r>
                        <a:rPr lang="en" sz="1200">
                          <a:solidFill>
                            <a:srgbClr val="374059"/>
                          </a:solidFill>
                          <a:latin typeface="Assistant"/>
                          <a:ea typeface="Assistant"/>
                          <a:cs typeface="Assistant"/>
                          <a:sym typeface="Assistant"/>
                        </a:rPr>
                        <a:t>, so </a:t>
                      </a:r>
                      <a:r>
                        <a:rPr b="1" lang="en" sz="1200">
                          <a:solidFill>
                            <a:srgbClr val="374059"/>
                          </a:solidFill>
                          <a:latin typeface="Assistant"/>
                          <a:ea typeface="Assistant"/>
                          <a:cs typeface="Assistant"/>
                          <a:sym typeface="Assistant"/>
                        </a:rPr>
                        <a:t>end up being useful to no one</a:t>
                      </a:r>
                      <a:r>
                        <a:rPr lang="en" sz="1200">
                          <a:solidFill>
                            <a:srgbClr val="374059"/>
                          </a:solidFill>
                          <a:latin typeface="Assistant"/>
                          <a:ea typeface="Assistant"/>
                          <a:cs typeface="Assistant"/>
                          <a:sym typeface="Assistant"/>
                        </a:rPr>
                        <a:t>.  There’s either too much detail that it overwhelms non-technical people, or too little to provide value for technical people.</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38972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Tooling is Bad or Expensive</a:t>
                      </a:r>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lang="en" sz="1200">
                          <a:solidFill>
                            <a:srgbClr val="374059"/>
                          </a:solidFill>
                          <a:latin typeface="Assistant"/>
                          <a:ea typeface="Assistant"/>
                          <a:cs typeface="Assistant"/>
                          <a:sym typeface="Assistant"/>
                        </a:rPr>
                        <a:t>Does anyone really like to rearrange lines everytime a new box gets drawn?  Miro is very nice, but do we really need to pay for another another web based tool disconnected from our code?  And all of these start with a blank slate, and </a:t>
                      </a:r>
                      <a:r>
                        <a:rPr b="1" lang="en" sz="1200">
                          <a:solidFill>
                            <a:srgbClr val="374059"/>
                          </a:solidFill>
                          <a:latin typeface="Assistant"/>
                          <a:ea typeface="Assistant"/>
                          <a:cs typeface="Assistant"/>
                          <a:sym typeface="Assistant"/>
                        </a:rPr>
                        <a:t>no opinion on where to start</a:t>
                      </a:r>
                      <a:r>
                        <a:rPr lang="en" sz="1200">
                          <a:solidFill>
                            <a:srgbClr val="374059"/>
                          </a:solidFill>
                          <a:latin typeface="Assistant"/>
                          <a:ea typeface="Assistant"/>
                          <a:cs typeface="Assistant"/>
                          <a:sym typeface="Assistant"/>
                        </a:rPr>
                        <a:t>.</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405700">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Documentation is Stale</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lang="en" sz="1200">
                          <a:solidFill>
                            <a:srgbClr val="374059"/>
                          </a:solidFill>
                          <a:latin typeface="Assistant"/>
                          <a:ea typeface="Assistant"/>
                          <a:cs typeface="Assistant"/>
                          <a:sym typeface="Assistant"/>
                        </a:rPr>
                        <a:t>The </a:t>
                      </a:r>
                      <a:r>
                        <a:rPr b="1" lang="en" sz="1200">
                          <a:solidFill>
                            <a:srgbClr val="374059"/>
                          </a:solidFill>
                          <a:latin typeface="Assistant"/>
                          <a:ea typeface="Assistant"/>
                          <a:cs typeface="Assistant"/>
                          <a:sym typeface="Assistant"/>
                        </a:rPr>
                        <a:t>more distance between the code and the documentation, the less likely it is to be updated</a:t>
                      </a:r>
                      <a:r>
                        <a:rPr lang="en" sz="1200">
                          <a:solidFill>
                            <a:srgbClr val="374059"/>
                          </a:solidFill>
                          <a:latin typeface="Assistant"/>
                          <a:ea typeface="Assistant"/>
                          <a:cs typeface="Assistant"/>
                          <a:sym typeface="Assistant"/>
                        </a:rPr>
                        <a:t>.  Which would you rather update? Markdown or Confluence?</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4373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Process keeps people out of the loop</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lang="en" sz="1200">
                          <a:solidFill>
                            <a:srgbClr val="374059"/>
                          </a:solidFill>
                          <a:latin typeface="Assistant"/>
                          <a:ea typeface="Assistant"/>
                          <a:cs typeface="Assistant"/>
                          <a:sym typeface="Assistant"/>
                        </a:rPr>
                        <a:t>It’s hard to give suggestions on diagrams after it’s created.  Comments and suggestions in a document are easier to create, but can get lost in the flood of notification emails.  And you have to know the page exists in the first place.</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508" name="Shape 2508"/>
        <p:cNvGrpSpPr/>
        <p:nvPr/>
      </p:nvGrpSpPr>
      <p:grpSpPr>
        <a:xfrm>
          <a:off x="0" y="0"/>
          <a:ext cx="0" cy="0"/>
          <a:chOff x="0" y="0"/>
          <a:chExt cx="0" cy="0"/>
        </a:xfrm>
      </p:grpSpPr>
      <p:sp>
        <p:nvSpPr>
          <p:cNvPr id="2509" name="Google Shape;2509;p99"/>
          <p:cNvSpPr txBox="1"/>
          <p:nvPr>
            <p:ph type="title"/>
          </p:nvPr>
        </p:nvSpPr>
        <p:spPr>
          <a:xfrm>
            <a:off x="169500" y="1805500"/>
            <a:ext cx="4402500" cy="13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should we convey information about software and architecture in a remote world?</a:t>
            </a:r>
            <a:endParaRPr/>
          </a:p>
        </p:txBody>
      </p:sp>
      <p:sp>
        <p:nvSpPr>
          <p:cNvPr id="2510" name="Google Shape;2510;p9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1" name="Google Shape;2511;p99"/>
          <p:cNvSpPr txBox="1"/>
          <p:nvPr>
            <p:ph type="title"/>
          </p:nvPr>
        </p:nvSpPr>
        <p:spPr>
          <a:xfrm>
            <a:off x="4829325" y="1729900"/>
            <a:ext cx="3821100" cy="1459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Char char="●"/>
            </a:pPr>
            <a:r>
              <a:rPr lang="en" sz="2000">
                <a:solidFill>
                  <a:schemeClr val="accent1"/>
                </a:solidFill>
              </a:rPr>
              <a:t>Business Leadership</a:t>
            </a:r>
            <a:endParaRPr sz="2000">
              <a:solidFill>
                <a:schemeClr val="accent1"/>
              </a:solidFill>
            </a:endParaRPr>
          </a:p>
          <a:p>
            <a:pPr indent="-304800" lvl="0" marL="457200" rtl="0" algn="l">
              <a:spcBef>
                <a:spcPts val="0"/>
              </a:spcBef>
              <a:spcAft>
                <a:spcPts val="0"/>
              </a:spcAft>
              <a:buClr>
                <a:schemeClr val="accent1"/>
              </a:buClr>
              <a:buSzPts val="1200"/>
              <a:buChar char="●"/>
            </a:pPr>
            <a:r>
              <a:rPr lang="en" sz="2000">
                <a:solidFill>
                  <a:schemeClr val="accent1"/>
                </a:solidFill>
              </a:rPr>
              <a:t>Project Management</a:t>
            </a:r>
            <a:endParaRPr sz="2000">
              <a:solidFill>
                <a:schemeClr val="accent1"/>
              </a:solidFill>
            </a:endParaRPr>
          </a:p>
          <a:p>
            <a:pPr indent="-304800" lvl="0" marL="457200" rtl="0" algn="l">
              <a:spcBef>
                <a:spcPts val="0"/>
              </a:spcBef>
              <a:spcAft>
                <a:spcPts val="0"/>
              </a:spcAft>
              <a:buClr>
                <a:schemeClr val="accent1"/>
              </a:buClr>
              <a:buSzPts val="1200"/>
              <a:buChar char="●"/>
            </a:pPr>
            <a:r>
              <a:rPr lang="en" sz="2000">
                <a:solidFill>
                  <a:schemeClr val="accent1"/>
                </a:solidFill>
              </a:rPr>
              <a:t>Developers on your team</a:t>
            </a:r>
            <a:endParaRPr sz="2000">
              <a:solidFill>
                <a:schemeClr val="accent1"/>
              </a:solidFill>
            </a:endParaRPr>
          </a:p>
          <a:p>
            <a:pPr indent="-304800" lvl="0" marL="457200" rtl="0" algn="l">
              <a:spcBef>
                <a:spcPts val="0"/>
              </a:spcBef>
              <a:spcAft>
                <a:spcPts val="0"/>
              </a:spcAft>
              <a:buClr>
                <a:schemeClr val="accent1"/>
              </a:buClr>
              <a:buSzPts val="1200"/>
              <a:buChar char="●"/>
            </a:pPr>
            <a:r>
              <a:rPr lang="en" sz="2000">
                <a:solidFill>
                  <a:schemeClr val="accent1"/>
                </a:solidFill>
              </a:rPr>
              <a:t>Developers on other teams</a:t>
            </a:r>
            <a:endParaRPr sz="200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10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517" name="Google Shape;2517;p100"/>
          <p:cNvSpPr txBox="1"/>
          <p:nvPr>
            <p:ph idx="1" type="body"/>
          </p:nvPr>
        </p:nvSpPr>
        <p:spPr>
          <a:xfrm>
            <a:off x="5611627" y="2200825"/>
            <a:ext cx="22260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Assistant SemiBold"/>
                <a:ea typeface="Assistant SemiBold"/>
                <a:cs typeface="Assistant SemiBold"/>
                <a:sym typeface="Assistant SemiBold"/>
              </a:rPr>
              <a:t>Creator of C4 &amp; Structurizr</a:t>
            </a:r>
            <a:endParaRPr>
              <a:solidFill>
                <a:schemeClr val="accent2"/>
              </a:solidFill>
              <a:latin typeface="Assistant SemiBold"/>
              <a:ea typeface="Assistant SemiBold"/>
              <a:cs typeface="Assistant SemiBold"/>
              <a:sym typeface="Assistant SemiBold"/>
            </a:endParaRPr>
          </a:p>
          <a:p>
            <a:pPr indent="0" lvl="0" marL="0" rtl="0" algn="l">
              <a:spcBef>
                <a:spcPts val="0"/>
              </a:spcBef>
              <a:spcAft>
                <a:spcPts val="0"/>
              </a:spcAft>
              <a:buNone/>
            </a:pPr>
            <a:r>
              <a:t/>
            </a:r>
            <a:endParaRPr/>
          </a:p>
        </p:txBody>
      </p:sp>
      <p:sp>
        <p:nvSpPr>
          <p:cNvPr id="2518" name="Google Shape;2518;p100"/>
          <p:cNvSpPr txBox="1"/>
          <p:nvPr>
            <p:ph idx="2" type="subTitle"/>
          </p:nvPr>
        </p:nvSpPr>
        <p:spPr>
          <a:xfrm>
            <a:off x="5611599" y="1918025"/>
            <a:ext cx="2226000" cy="1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19" name="Google Shape;2519;p100"/>
          <p:cNvSpPr txBox="1"/>
          <p:nvPr>
            <p:ph type="title"/>
          </p:nvPr>
        </p:nvSpPr>
        <p:spPr>
          <a:xfrm>
            <a:off x="5611600" y="1620025"/>
            <a:ext cx="22260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 Brown</a:t>
            </a:r>
            <a:endParaRPr/>
          </a:p>
        </p:txBody>
      </p:sp>
      <p:sp>
        <p:nvSpPr>
          <p:cNvPr id="2520" name="Google Shape;2520;p100"/>
          <p:cNvSpPr txBox="1"/>
          <p:nvPr>
            <p:ph idx="3" type="body"/>
          </p:nvPr>
        </p:nvSpPr>
        <p:spPr>
          <a:xfrm>
            <a:off x="1752800" y="2197175"/>
            <a:ext cx="22260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https://github.com/kgrzybek/modular-monolith-with-ddd/</a:t>
            </a:r>
            <a:endParaRPr/>
          </a:p>
        </p:txBody>
      </p:sp>
      <p:sp>
        <p:nvSpPr>
          <p:cNvPr id="2521" name="Google Shape;2521;p100"/>
          <p:cNvSpPr txBox="1"/>
          <p:nvPr>
            <p:ph idx="4" type="subTitle"/>
          </p:nvPr>
        </p:nvSpPr>
        <p:spPr>
          <a:xfrm>
            <a:off x="1752775" y="1914375"/>
            <a:ext cx="2226000" cy="1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22" name="Google Shape;2522;p100"/>
          <p:cNvSpPr txBox="1"/>
          <p:nvPr>
            <p:ph idx="5" type="title"/>
          </p:nvPr>
        </p:nvSpPr>
        <p:spPr>
          <a:xfrm>
            <a:off x="1752775" y="1616375"/>
            <a:ext cx="22260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Kamil Grzybek</a:t>
            </a:r>
            <a:endParaRPr/>
          </a:p>
        </p:txBody>
      </p:sp>
      <p:sp>
        <p:nvSpPr>
          <p:cNvPr id="2523" name="Google Shape;2523;p100"/>
          <p:cNvSpPr txBox="1"/>
          <p:nvPr>
            <p:ph idx="6"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Lucky Find</a:t>
            </a:r>
            <a:endParaRPr/>
          </a:p>
        </p:txBody>
      </p:sp>
      <p:pic>
        <p:nvPicPr>
          <p:cNvPr id="2524" name="Google Shape;2524;p100"/>
          <p:cNvPicPr preferRelativeResize="0"/>
          <p:nvPr/>
        </p:nvPicPr>
        <p:blipFill>
          <a:blip r:embed="rId4">
            <a:alphaModFix/>
          </a:blip>
          <a:stretch>
            <a:fillRect/>
          </a:stretch>
        </p:blipFill>
        <p:spPr>
          <a:xfrm>
            <a:off x="4056250" y="1620025"/>
            <a:ext cx="1417350" cy="1417350"/>
          </a:xfrm>
          <a:prstGeom prst="rect">
            <a:avLst/>
          </a:prstGeom>
          <a:noFill/>
          <a:ln>
            <a:noFill/>
          </a:ln>
        </p:spPr>
      </p:pic>
      <p:pic>
        <p:nvPicPr>
          <p:cNvPr id="2525" name="Google Shape;2525;p100"/>
          <p:cNvPicPr preferRelativeResize="0"/>
          <p:nvPr/>
        </p:nvPicPr>
        <p:blipFill>
          <a:blip r:embed="rId5">
            <a:alphaModFix/>
          </a:blip>
          <a:stretch>
            <a:fillRect/>
          </a:stretch>
        </p:blipFill>
        <p:spPr>
          <a:xfrm>
            <a:off x="225500" y="1616931"/>
            <a:ext cx="1417350" cy="14204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10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31" name="Google Shape;2531;p101"/>
          <p:cNvSpPr txBox="1"/>
          <p:nvPr>
            <p:ph type="title"/>
          </p:nvPr>
        </p:nvSpPr>
        <p:spPr>
          <a:xfrm>
            <a:off x="767125" y="2232125"/>
            <a:ext cx="5013900" cy="13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C4 Model for Software Architecture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0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37" name="Google Shape;2537;p102"/>
          <p:cNvSpPr txBox="1"/>
          <p:nvPr>
            <p:ph idx="15"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C4 Model Overview- c4model.com (</a:t>
            </a:r>
            <a:r>
              <a:rPr lang="en"/>
              <a:t>Simon</a:t>
            </a:r>
            <a:r>
              <a:rPr lang="en"/>
              <a:t> Brown)</a:t>
            </a:r>
            <a:endParaRPr/>
          </a:p>
        </p:txBody>
      </p:sp>
      <p:sp>
        <p:nvSpPr>
          <p:cNvPr id="2538" name="Google Shape;2538;p102"/>
          <p:cNvSpPr txBox="1"/>
          <p:nvPr>
            <p:ph idx="9" type="body"/>
          </p:nvPr>
        </p:nvSpPr>
        <p:spPr>
          <a:xfrm>
            <a:off x="2160000" y="1588675"/>
            <a:ext cx="19554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Broad overview of where this new system fits in the grand scheme of things</a:t>
            </a:r>
            <a:endParaRPr/>
          </a:p>
        </p:txBody>
      </p:sp>
      <p:sp>
        <p:nvSpPr>
          <p:cNvPr id="2539" name="Google Shape;2539;p102"/>
          <p:cNvSpPr txBox="1"/>
          <p:nvPr>
            <p:ph idx="2" type="subTitle"/>
          </p:nvPr>
        </p:nvSpPr>
        <p:spPr>
          <a:xfrm>
            <a:off x="6018800" y="3251000"/>
            <a:ext cx="2455200" cy="1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Diagrams</a:t>
            </a:r>
            <a:endParaRPr/>
          </a:p>
        </p:txBody>
      </p:sp>
      <p:sp>
        <p:nvSpPr>
          <p:cNvPr id="2540" name="Google Shape;2540;p102"/>
          <p:cNvSpPr txBox="1"/>
          <p:nvPr>
            <p:ph idx="3" type="body"/>
          </p:nvPr>
        </p:nvSpPr>
        <p:spPr>
          <a:xfrm>
            <a:off x="2160000" y="3531988"/>
            <a:ext cx="19554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Namespace, package, or other modular piece within a codebase</a:t>
            </a:r>
            <a:endParaRPr/>
          </a:p>
        </p:txBody>
      </p:sp>
      <p:sp>
        <p:nvSpPr>
          <p:cNvPr id="2541" name="Google Shape;2541;p102"/>
          <p:cNvSpPr txBox="1"/>
          <p:nvPr>
            <p:ph idx="1" type="body"/>
          </p:nvPr>
        </p:nvSpPr>
        <p:spPr>
          <a:xfrm>
            <a:off x="6018825" y="3533800"/>
            <a:ext cx="19554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level diagrams</a:t>
            </a:r>
            <a:endParaRPr/>
          </a:p>
        </p:txBody>
      </p:sp>
      <p:sp>
        <p:nvSpPr>
          <p:cNvPr id="2542" name="Google Shape;2542;p102"/>
          <p:cNvSpPr txBox="1"/>
          <p:nvPr>
            <p:ph idx="6" type="body"/>
          </p:nvPr>
        </p:nvSpPr>
        <p:spPr>
          <a:xfrm>
            <a:off x="6018825" y="1592313"/>
            <a:ext cx="19554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Individually deployable, high level logical parts that make up the system</a:t>
            </a:r>
            <a:endParaRPr/>
          </a:p>
        </p:txBody>
      </p:sp>
      <p:sp>
        <p:nvSpPr>
          <p:cNvPr id="2543" name="Google Shape;2543;p102"/>
          <p:cNvSpPr txBox="1"/>
          <p:nvPr>
            <p:ph type="title"/>
          </p:nvPr>
        </p:nvSpPr>
        <p:spPr>
          <a:xfrm>
            <a:off x="6018800" y="2953000"/>
            <a:ext cx="32355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4 - Code</a:t>
            </a:r>
            <a:endParaRPr/>
          </a:p>
        </p:txBody>
      </p:sp>
      <p:sp>
        <p:nvSpPr>
          <p:cNvPr id="2544" name="Google Shape;2544;p102"/>
          <p:cNvSpPr txBox="1"/>
          <p:nvPr>
            <p:ph idx="4" type="subTitle"/>
          </p:nvPr>
        </p:nvSpPr>
        <p:spPr>
          <a:xfrm>
            <a:off x="2159975" y="3249188"/>
            <a:ext cx="2455200" cy="1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Groups of functionality</a:t>
            </a:r>
            <a:endParaRPr/>
          </a:p>
        </p:txBody>
      </p:sp>
      <p:sp>
        <p:nvSpPr>
          <p:cNvPr id="2545" name="Google Shape;2545;p102"/>
          <p:cNvSpPr txBox="1"/>
          <p:nvPr>
            <p:ph idx="5" type="title"/>
          </p:nvPr>
        </p:nvSpPr>
        <p:spPr>
          <a:xfrm>
            <a:off x="2159975" y="2951188"/>
            <a:ext cx="32355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3  - Components</a:t>
            </a:r>
            <a:endParaRPr/>
          </a:p>
        </p:txBody>
      </p:sp>
      <p:sp>
        <p:nvSpPr>
          <p:cNvPr id="2546" name="Google Shape;2546;p102"/>
          <p:cNvSpPr txBox="1"/>
          <p:nvPr>
            <p:ph idx="7" type="subTitle"/>
          </p:nvPr>
        </p:nvSpPr>
        <p:spPr>
          <a:xfrm>
            <a:off x="6018800" y="1309513"/>
            <a:ext cx="2455200" cy="1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Docker</a:t>
            </a:r>
            <a:endParaRPr/>
          </a:p>
        </p:txBody>
      </p:sp>
      <p:sp>
        <p:nvSpPr>
          <p:cNvPr id="2547" name="Google Shape;2547;p102"/>
          <p:cNvSpPr txBox="1"/>
          <p:nvPr>
            <p:ph idx="8" type="title"/>
          </p:nvPr>
        </p:nvSpPr>
        <p:spPr>
          <a:xfrm>
            <a:off x="6018800" y="1011513"/>
            <a:ext cx="32355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2- Containers</a:t>
            </a:r>
            <a:endParaRPr/>
          </a:p>
        </p:txBody>
      </p:sp>
      <p:sp>
        <p:nvSpPr>
          <p:cNvPr id="2548" name="Google Shape;2548;p102"/>
          <p:cNvSpPr txBox="1"/>
          <p:nvPr>
            <p:ph idx="13" type="subTitle"/>
          </p:nvPr>
        </p:nvSpPr>
        <p:spPr>
          <a:xfrm>
            <a:off x="2159975" y="1305875"/>
            <a:ext cx="2455200" cy="1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does this fit?</a:t>
            </a:r>
            <a:endParaRPr/>
          </a:p>
        </p:txBody>
      </p:sp>
      <p:sp>
        <p:nvSpPr>
          <p:cNvPr id="2549" name="Google Shape;2549;p102"/>
          <p:cNvSpPr txBox="1"/>
          <p:nvPr>
            <p:ph idx="14" type="title"/>
          </p:nvPr>
        </p:nvSpPr>
        <p:spPr>
          <a:xfrm>
            <a:off x="2159975" y="1007875"/>
            <a:ext cx="32355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1- Context</a:t>
            </a:r>
            <a:endParaRPr/>
          </a:p>
        </p:txBody>
      </p:sp>
      <p:pic>
        <p:nvPicPr>
          <p:cNvPr id="2550" name="Google Shape;2550;p102"/>
          <p:cNvPicPr preferRelativeResize="0"/>
          <p:nvPr/>
        </p:nvPicPr>
        <p:blipFill>
          <a:blip r:embed="rId3">
            <a:alphaModFix/>
          </a:blip>
          <a:stretch>
            <a:fillRect/>
          </a:stretch>
        </p:blipFill>
        <p:spPr>
          <a:xfrm>
            <a:off x="441652" y="1135350"/>
            <a:ext cx="1642025" cy="1179050"/>
          </a:xfrm>
          <a:prstGeom prst="rect">
            <a:avLst/>
          </a:prstGeom>
          <a:noFill/>
          <a:ln>
            <a:noFill/>
          </a:ln>
        </p:spPr>
      </p:pic>
      <p:pic>
        <p:nvPicPr>
          <p:cNvPr id="2551" name="Google Shape;2551;p102"/>
          <p:cNvPicPr preferRelativeResize="0"/>
          <p:nvPr/>
        </p:nvPicPr>
        <p:blipFill>
          <a:blip r:embed="rId4">
            <a:alphaModFix/>
          </a:blip>
          <a:stretch>
            <a:fillRect/>
          </a:stretch>
        </p:blipFill>
        <p:spPr>
          <a:xfrm>
            <a:off x="4448402" y="1135350"/>
            <a:ext cx="1458935" cy="1179051"/>
          </a:xfrm>
          <a:prstGeom prst="rect">
            <a:avLst/>
          </a:prstGeom>
          <a:noFill/>
          <a:ln>
            <a:noFill/>
          </a:ln>
        </p:spPr>
      </p:pic>
      <p:pic>
        <p:nvPicPr>
          <p:cNvPr id="2552" name="Google Shape;2552;p102"/>
          <p:cNvPicPr preferRelativeResize="0"/>
          <p:nvPr/>
        </p:nvPicPr>
        <p:blipFill>
          <a:blip r:embed="rId5">
            <a:alphaModFix/>
          </a:blip>
          <a:stretch>
            <a:fillRect/>
          </a:stretch>
        </p:blipFill>
        <p:spPr>
          <a:xfrm>
            <a:off x="441650" y="3083625"/>
            <a:ext cx="1718325" cy="1259465"/>
          </a:xfrm>
          <a:prstGeom prst="rect">
            <a:avLst/>
          </a:prstGeom>
          <a:noFill/>
          <a:ln>
            <a:noFill/>
          </a:ln>
        </p:spPr>
      </p:pic>
      <p:pic>
        <p:nvPicPr>
          <p:cNvPr id="2553" name="Google Shape;2553;p102"/>
          <p:cNvPicPr preferRelativeResize="0"/>
          <p:nvPr/>
        </p:nvPicPr>
        <p:blipFill>
          <a:blip r:embed="rId6">
            <a:alphaModFix/>
          </a:blip>
          <a:stretch>
            <a:fillRect/>
          </a:stretch>
        </p:blipFill>
        <p:spPr>
          <a:xfrm>
            <a:off x="4448400" y="3083625"/>
            <a:ext cx="1570398" cy="1259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85"/>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03" name="Google Shape;2403;p85"/>
          <p:cNvPicPr preferRelativeResize="0"/>
          <p:nvPr/>
        </p:nvPicPr>
        <p:blipFill>
          <a:blip r:embed="rId3">
            <a:alphaModFix/>
          </a:blip>
          <a:stretch>
            <a:fillRect/>
          </a:stretch>
        </p:blipFill>
        <p:spPr>
          <a:xfrm>
            <a:off x="357475" y="201075"/>
            <a:ext cx="8429050" cy="47413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10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59" name="Google Shape;2559;p103"/>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of C4</a:t>
            </a:r>
            <a:endParaRPr/>
          </a:p>
        </p:txBody>
      </p:sp>
      <p:graphicFrame>
        <p:nvGraphicFramePr>
          <p:cNvPr id="2560" name="Google Shape;2560;p103"/>
          <p:cNvGraphicFramePr/>
          <p:nvPr/>
        </p:nvGraphicFramePr>
        <p:xfrm>
          <a:off x="429188" y="765888"/>
          <a:ext cx="3000000" cy="3000000"/>
        </p:xfrm>
        <a:graphic>
          <a:graphicData uri="http://schemas.openxmlformats.org/drawingml/2006/table">
            <a:tbl>
              <a:tblPr>
                <a:noFill/>
                <a:tableStyleId>{8B8E19DA-5954-47B0-963D-6F38EBAD2468}</a:tableStyleId>
              </a:tblPr>
              <a:tblGrid>
                <a:gridCol w="2446350"/>
                <a:gridCol w="5839250"/>
              </a:tblGrid>
              <a:tr h="384200">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Objective</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Description</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r>
              <a:tr h="4321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Communication</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rPr b="1" lang="en" sz="1200">
                          <a:solidFill>
                            <a:srgbClr val="374059"/>
                          </a:solidFill>
                          <a:latin typeface="Assistant"/>
                          <a:ea typeface="Assistant"/>
                          <a:cs typeface="Assistant"/>
                          <a:sym typeface="Assistant"/>
                        </a:rPr>
                        <a:t>A picture is worth a thousand words.</a:t>
                      </a:r>
                      <a:r>
                        <a:rPr lang="en" sz="1200">
                          <a:solidFill>
                            <a:srgbClr val="374059"/>
                          </a:solidFill>
                          <a:latin typeface="Assistant"/>
                          <a:ea typeface="Assistant"/>
                          <a:cs typeface="Assistant"/>
                          <a:sym typeface="Assistant"/>
                        </a:rPr>
                        <a:t>  With a series of modular, decomposed diagrams, you can tailor your communication easily based on the scenario (onboarding of new developers, executive pitch, architectural deep dives).  And </a:t>
                      </a:r>
                      <a:r>
                        <a:rPr b="1" lang="en" sz="1200">
                          <a:solidFill>
                            <a:srgbClr val="374059"/>
                          </a:solidFill>
                          <a:latin typeface="Assistant"/>
                          <a:ea typeface="Assistant"/>
                          <a:cs typeface="Assistant"/>
                          <a:sym typeface="Assistant"/>
                        </a:rPr>
                        <a:t>images are easier to transmit and understand in remote environments</a:t>
                      </a:r>
                      <a:r>
                        <a:rPr lang="en" sz="1200">
                          <a:solidFill>
                            <a:srgbClr val="374059"/>
                          </a:solidFill>
                          <a:latin typeface="Assistant"/>
                          <a:ea typeface="Assistant"/>
                          <a:cs typeface="Assistant"/>
                          <a:sym typeface="Assistant"/>
                        </a:rPr>
                        <a:t> compared to long verbal explanations.</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4321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Target Different Audiences</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b="1" lang="en" sz="1200">
                          <a:solidFill>
                            <a:srgbClr val="374059"/>
                          </a:solidFill>
                          <a:latin typeface="Assistant"/>
                          <a:ea typeface="Assistant"/>
                          <a:cs typeface="Assistant"/>
                          <a:sym typeface="Assistant"/>
                        </a:rPr>
                        <a:t>Different audiences required different levels of detail.</a:t>
                      </a:r>
                      <a:r>
                        <a:rPr lang="en" sz="1200">
                          <a:solidFill>
                            <a:srgbClr val="374059"/>
                          </a:solidFill>
                          <a:latin typeface="Assistant"/>
                          <a:ea typeface="Assistant"/>
                          <a:cs typeface="Assistant"/>
                          <a:sym typeface="Assistant"/>
                        </a:rPr>
                        <a:t>  The needs of a developer vs the needs of an executive in understanding a software system are quite varied, but are definitely connected.</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38972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Eliminate Confusion</a:t>
                      </a:r>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b="1" lang="en" sz="1200">
                          <a:solidFill>
                            <a:srgbClr val="374059"/>
                          </a:solidFill>
                          <a:latin typeface="Assistant"/>
                          <a:ea typeface="Assistant"/>
                          <a:cs typeface="Assistant"/>
                          <a:sym typeface="Assistant"/>
                        </a:rPr>
                        <a:t>Large diagrams</a:t>
                      </a:r>
                      <a:r>
                        <a:rPr lang="en" sz="1200">
                          <a:solidFill>
                            <a:srgbClr val="374059"/>
                          </a:solidFill>
                          <a:latin typeface="Assistant"/>
                          <a:ea typeface="Assistant"/>
                          <a:cs typeface="Assistant"/>
                          <a:sym typeface="Assistant"/>
                        </a:rPr>
                        <a:t> trying to encapsulate too many details </a:t>
                      </a:r>
                      <a:r>
                        <a:rPr b="1" lang="en" sz="1200">
                          <a:solidFill>
                            <a:srgbClr val="374059"/>
                          </a:solidFill>
                          <a:latin typeface="Assistant"/>
                          <a:ea typeface="Assistant"/>
                          <a:cs typeface="Assistant"/>
                          <a:sym typeface="Assistant"/>
                        </a:rPr>
                        <a:t>can be very difficult or confusing</a:t>
                      </a:r>
                      <a:r>
                        <a:rPr lang="en" sz="1200">
                          <a:solidFill>
                            <a:srgbClr val="374059"/>
                          </a:solidFill>
                          <a:latin typeface="Assistant"/>
                          <a:ea typeface="Assistant"/>
                          <a:cs typeface="Assistant"/>
                          <a:sym typeface="Assistant"/>
                        </a:rPr>
                        <a:t> for many people.  It can be </a:t>
                      </a:r>
                      <a:r>
                        <a:rPr b="1" lang="en" sz="1200">
                          <a:solidFill>
                            <a:srgbClr val="374059"/>
                          </a:solidFill>
                          <a:latin typeface="Assistant"/>
                          <a:ea typeface="Assistant"/>
                          <a:cs typeface="Assistant"/>
                          <a:sym typeface="Assistant"/>
                        </a:rPr>
                        <a:t>information overload</a:t>
                      </a:r>
                      <a:r>
                        <a:rPr lang="en" sz="1200">
                          <a:solidFill>
                            <a:srgbClr val="374059"/>
                          </a:solidFill>
                          <a:latin typeface="Assistant"/>
                          <a:ea typeface="Assistant"/>
                          <a:cs typeface="Assistant"/>
                          <a:sym typeface="Assistant"/>
                        </a:rPr>
                        <a:t> for people new to the system.  It can be too much noise for more experienced people who may want to make a small change, or answer a question.</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4373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Opinionated Framework</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b="1" lang="en" sz="1200">
                          <a:solidFill>
                            <a:srgbClr val="374059"/>
                          </a:solidFill>
                          <a:latin typeface="Assistant"/>
                          <a:ea typeface="Assistant"/>
                          <a:cs typeface="Assistant"/>
                          <a:sym typeface="Assistant"/>
                        </a:rPr>
                        <a:t>Opinionated frameworks help accelerate progress</a:t>
                      </a:r>
                      <a:r>
                        <a:rPr lang="en" sz="1200">
                          <a:solidFill>
                            <a:srgbClr val="374059"/>
                          </a:solidFill>
                          <a:latin typeface="Assistant"/>
                          <a:ea typeface="Assistant"/>
                          <a:cs typeface="Assistant"/>
                          <a:sym typeface="Assistant"/>
                        </a:rPr>
                        <a:t> in many areas of development.  MVC and REST are examples of this.  While these are not the only ways to build software, they help consistency, and give developers a starting point to solve a problem.  Similarly, having an opinionated framework for how to decompose a system helps when starting with a blank slate, and </a:t>
                      </a:r>
                      <a:r>
                        <a:rPr b="1" lang="en" sz="1200">
                          <a:solidFill>
                            <a:srgbClr val="374059"/>
                          </a:solidFill>
                          <a:latin typeface="Assistant"/>
                          <a:ea typeface="Assistant"/>
                          <a:cs typeface="Assistant"/>
                          <a:sym typeface="Assistant"/>
                        </a:rPr>
                        <a:t>helps others contribute more quickly and consistently</a:t>
                      </a:r>
                      <a:endParaRPr b="1"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104"/>
          <p:cNvSpPr txBox="1"/>
          <p:nvPr>
            <p:ph idx="4294967295"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6" name="Google Shape;2566;p104"/>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1 - Context</a:t>
            </a:r>
            <a:endParaRPr/>
          </a:p>
        </p:txBody>
      </p:sp>
      <p:pic>
        <p:nvPicPr>
          <p:cNvPr id="2567" name="Google Shape;2567;p104"/>
          <p:cNvPicPr preferRelativeResize="0"/>
          <p:nvPr/>
        </p:nvPicPr>
        <p:blipFill>
          <a:blip r:embed="rId3">
            <a:alphaModFix/>
          </a:blip>
          <a:stretch>
            <a:fillRect/>
          </a:stretch>
        </p:blipFill>
        <p:spPr>
          <a:xfrm>
            <a:off x="224425" y="855175"/>
            <a:ext cx="5821302" cy="4104451"/>
          </a:xfrm>
          <a:prstGeom prst="rect">
            <a:avLst/>
          </a:prstGeom>
          <a:noFill/>
          <a:ln>
            <a:noFill/>
          </a:ln>
        </p:spPr>
      </p:pic>
      <p:sp>
        <p:nvSpPr>
          <p:cNvPr id="2568" name="Google Shape;2568;p104"/>
          <p:cNvSpPr txBox="1"/>
          <p:nvPr>
            <p:ph idx="1" type="body"/>
          </p:nvPr>
        </p:nvSpPr>
        <p:spPr>
          <a:xfrm>
            <a:off x="4954800" y="768550"/>
            <a:ext cx="3567300" cy="16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What is it for?</a:t>
            </a:r>
            <a:endParaRPr u="sng"/>
          </a:p>
          <a:p>
            <a:pPr indent="-317500" lvl="0" marL="457200" rtl="0" algn="l">
              <a:spcBef>
                <a:spcPts val="0"/>
              </a:spcBef>
              <a:spcAft>
                <a:spcPts val="0"/>
              </a:spcAft>
              <a:buSzPts val="1400"/>
              <a:buChar char="●"/>
            </a:pPr>
            <a:r>
              <a:rPr lang="en"/>
              <a:t>Overview of system purpose</a:t>
            </a:r>
            <a:endParaRPr/>
          </a:p>
          <a:p>
            <a:pPr indent="-317500" lvl="1" marL="914400" rtl="0" algn="l">
              <a:spcBef>
                <a:spcPts val="0"/>
              </a:spcBef>
              <a:spcAft>
                <a:spcPts val="0"/>
              </a:spcAft>
              <a:buSzPts val="1400"/>
              <a:buChar char="○"/>
            </a:pPr>
            <a:r>
              <a:rPr i="1" lang="en" u="sng"/>
              <a:t>What problem does this solve?</a:t>
            </a:r>
            <a:endParaRPr i="1" u="sng"/>
          </a:p>
          <a:p>
            <a:pPr indent="-317500" lvl="0" marL="457200" rtl="0" algn="l">
              <a:spcBef>
                <a:spcPts val="0"/>
              </a:spcBef>
              <a:spcAft>
                <a:spcPts val="0"/>
              </a:spcAft>
              <a:buSzPts val="1400"/>
              <a:buChar char="●"/>
            </a:pPr>
            <a:r>
              <a:rPr lang="en"/>
              <a:t>Describe who uses this</a:t>
            </a:r>
            <a:endParaRPr/>
          </a:p>
          <a:p>
            <a:pPr indent="-317500" lvl="0" marL="457200" rtl="0" algn="l">
              <a:spcBef>
                <a:spcPts val="0"/>
              </a:spcBef>
              <a:spcAft>
                <a:spcPts val="0"/>
              </a:spcAft>
              <a:buSzPts val="1400"/>
              <a:buChar char="●"/>
            </a:pPr>
            <a:r>
              <a:rPr lang="en"/>
              <a:t>Show role of external systems</a:t>
            </a:r>
            <a:endParaRPr/>
          </a:p>
        </p:txBody>
      </p:sp>
      <p:sp>
        <p:nvSpPr>
          <p:cNvPr id="2569" name="Google Shape;2569;p104"/>
          <p:cNvSpPr txBox="1"/>
          <p:nvPr>
            <p:ph idx="2" type="body"/>
          </p:nvPr>
        </p:nvSpPr>
        <p:spPr>
          <a:xfrm>
            <a:off x="4954800" y="3003175"/>
            <a:ext cx="3567300" cy="16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How is it used?</a:t>
            </a:r>
            <a:endParaRPr u="sng"/>
          </a:p>
          <a:p>
            <a:pPr indent="-317500" lvl="0" marL="457200" rtl="0" algn="l">
              <a:spcBef>
                <a:spcPts val="0"/>
              </a:spcBef>
              <a:spcAft>
                <a:spcPts val="0"/>
              </a:spcAft>
              <a:buSzPts val="1400"/>
              <a:buChar char="●"/>
            </a:pPr>
            <a:r>
              <a:rPr b="1" lang="en"/>
              <a:t>Leadership</a:t>
            </a:r>
            <a:r>
              <a:rPr lang="en"/>
              <a:t> - understand purpose for funding / priority decisions</a:t>
            </a:r>
            <a:endParaRPr/>
          </a:p>
          <a:p>
            <a:pPr indent="-317500" lvl="0" marL="457200" rtl="0" algn="l">
              <a:spcBef>
                <a:spcPts val="0"/>
              </a:spcBef>
              <a:spcAft>
                <a:spcPts val="0"/>
              </a:spcAft>
              <a:buSzPts val="1400"/>
              <a:buChar char="●"/>
            </a:pPr>
            <a:r>
              <a:rPr b="1" lang="en"/>
              <a:t>New staff</a:t>
            </a:r>
            <a:r>
              <a:rPr lang="en"/>
              <a:t> - Understand the context they are working in</a:t>
            </a:r>
            <a:endParaRPr/>
          </a:p>
          <a:p>
            <a:pPr indent="-317500" lvl="0" marL="457200" rtl="0" algn="l">
              <a:spcBef>
                <a:spcPts val="0"/>
              </a:spcBef>
              <a:spcAft>
                <a:spcPts val="0"/>
              </a:spcAft>
              <a:buSzPts val="1400"/>
              <a:buChar char="●"/>
            </a:pPr>
            <a:r>
              <a:rPr b="1" lang="en"/>
              <a:t>Architects</a:t>
            </a:r>
            <a:r>
              <a:rPr lang="en"/>
              <a:t> - Identify system dependencies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105"/>
          <p:cNvSpPr txBox="1"/>
          <p:nvPr>
            <p:ph idx="4294967295"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5" name="Google Shape;2575;p105"/>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2 - Containers</a:t>
            </a:r>
            <a:endParaRPr/>
          </a:p>
        </p:txBody>
      </p:sp>
      <p:pic>
        <p:nvPicPr>
          <p:cNvPr id="2576" name="Google Shape;2576;p105"/>
          <p:cNvPicPr preferRelativeResize="0"/>
          <p:nvPr/>
        </p:nvPicPr>
        <p:blipFill>
          <a:blip r:embed="rId3">
            <a:alphaModFix/>
          </a:blip>
          <a:stretch>
            <a:fillRect/>
          </a:stretch>
        </p:blipFill>
        <p:spPr>
          <a:xfrm>
            <a:off x="224425" y="1045288"/>
            <a:ext cx="4616750" cy="3255169"/>
          </a:xfrm>
          <a:prstGeom prst="rect">
            <a:avLst/>
          </a:prstGeom>
          <a:noFill/>
          <a:ln>
            <a:noFill/>
          </a:ln>
        </p:spPr>
      </p:pic>
      <p:sp>
        <p:nvSpPr>
          <p:cNvPr id="2577" name="Google Shape;2577;p105"/>
          <p:cNvSpPr txBox="1"/>
          <p:nvPr>
            <p:ph idx="1" type="body"/>
          </p:nvPr>
        </p:nvSpPr>
        <p:spPr>
          <a:xfrm>
            <a:off x="4954800" y="768550"/>
            <a:ext cx="3567300" cy="16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What is it for?</a:t>
            </a:r>
            <a:endParaRPr u="sng"/>
          </a:p>
          <a:p>
            <a:pPr indent="-317500" lvl="0" marL="457200" rtl="0" algn="l">
              <a:spcBef>
                <a:spcPts val="0"/>
              </a:spcBef>
              <a:spcAft>
                <a:spcPts val="0"/>
              </a:spcAft>
              <a:buSzPts val="1400"/>
              <a:buChar char="●"/>
            </a:pPr>
            <a:r>
              <a:rPr lang="en"/>
              <a:t>Identify topology of a system</a:t>
            </a:r>
            <a:endParaRPr/>
          </a:p>
          <a:p>
            <a:pPr indent="-317500" lvl="0" marL="457200" rtl="0" algn="l">
              <a:spcBef>
                <a:spcPts val="0"/>
              </a:spcBef>
              <a:spcAft>
                <a:spcPts val="0"/>
              </a:spcAft>
              <a:buSzPts val="1400"/>
              <a:buChar char="●"/>
            </a:pPr>
            <a:r>
              <a:rPr lang="en"/>
              <a:t>Show technology choices</a:t>
            </a:r>
            <a:endParaRPr/>
          </a:p>
          <a:p>
            <a:pPr indent="-317500" lvl="0" marL="457200" rtl="0" algn="l">
              <a:spcBef>
                <a:spcPts val="0"/>
              </a:spcBef>
              <a:spcAft>
                <a:spcPts val="0"/>
              </a:spcAft>
              <a:buSzPts val="1400"/>
              <a:buChar char="●"/>
            </a:pPr>
            <a:r>
              <a:rPr lang="en"/>
              <a:t>Identify communication patterns</a:t>
            </a:r>
            <a:endParaRPr/>
          </a:p>
        </p:txBody>
      </p:sp>
      <p:sp>
        <p:nvSpPr>
          <p:cNvPr id="2578" name="Google Shape;2578;p105"/>
          <p:cNvSpPr txBox="1"/>
          <p:nvPr>
            <p:ph idx="2" type="body"/>
          </p:nvPr>
        </p:nvSpPr>
        <p:spPr>
          <a:xfrm>
            <a:off x="4954800" y="3003175"/>
            <a:ext cx="3567300" cy="16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How is it used?</a:t>
            </a:r>
            <a:endParaRPr u="sng"/>
          </a:p>
          <a:p>
            <a:pPr indent="-317500" lvl="0" marL="457200" rtl="0" algn="l">
              <a:spcBef>
                <a:spcPts val="0"/>
              </a:spcBef>
              <a:spcAft>
                <a:spcPts val="0"/>
              </a:spcAft>
              <a:buSzPts val="1400"/>
              <a:buChar char="●"/>
            </a:pPr>
            <a:r>
              <a:rPr b="1" lang="en">
                <a:solidFill>
                  <a:schemeClr val="dk1"/>
                </a:solidFill>
              </a:rPr>
              <a:t>System Architects</a:t>
            </a:r>
            <a:r>
              <a:rPr lang="en">
                <a:solidFill>
                  <a:schemeClr val="dk1"/>
                </a:solidFill>
              </a:rPr>
              <a:t> - Plan out system architecture &amp; tech choices</a:t>
            </a:r>
            <a:endParaRPr/>
          </a:p>
          <a:p>
            <a:pPr indent="-317500" lvl="0" marL="457200" rtl="0" algn="l">
              <a:spcBef>
                <a:spcPts val="0"/>
              </a:spcBef>
              <a:spcAft>
                <a:spcPts val="0"/>
              </a:spcAft>
              <a:buSzPts val="1400"/>
              <a:buChar char="●"/>
            </a:pPr>
            <a:r>
              <a:rPr b="1" lang="en"/>
              <a:t>Developers </a:t>
            </a:r>
            <a:r>
              <a:rPr lang="en"/>
              <a:t>- Understand how components interact</a:t>
            </a:r>
            <a:endParaRPr/>
          </a:p>
          <a:p>
            <a:pPr indent="-317500" lvl="0" marL="457200" rtl="0" algn="l">
              <a:spcBef>
                <a:spcPts val="0"/>
              </a:spcBef>
              <a:spcAft>
                <a:spcPts val="0"/>
              </a:spcAft>
              <a:buSzPts val="1400"/>
              <a:buChar char="●"/>
            </a:pPr>
            <a:r>
              <a:rPr b="1" lang="en"/>
              <a:t>Operations </a:t>
            </a:r>
            <a:r>
              <a:rPr lang="en"/>
              <a:t>- Plan how to support, identify outage impacts</a:t>
            </a:r>
            <a:endParaRPr/>
          </a:p>
        </p:txBody>
      </p:sp>
      <p:pic>
        <p:nvPicPr>
          <p:cNvPr id="2579" name="Google Shape;2579;p105"/>
          <p:cNvPicPr preferRelativeResize="0"/>
          <p:nvPr/>
        </p:nvPicPr>
        <p:blipFill>
          <a:blip r:embed="rId4">
            <a:alphaModFix/>
          </a:blip>
          <a:stretch>
            <a:fillRect/>
          </a:stretch>
        </p:blipFill>
        <p:spPr>
          <a:xfrm>
            <a:off x="224425" y="855175"/>
            <a:ext cx="1250150" cy="881450"/>
          </a:xfrm>
          <a:prstGeom prst="rect">
            <a:avLst/>
          </a:prstGeom>
          <a:noFill/>
          <a:ln>
            <a:noFill/>
          </a:ln>
        </p:spPr>
      </p:pic>
      <p:cxnSp>
        <p:nvCxnSpPr>
          <p:cNvPr id="2580" name="Google Shape;2580;p105"/>
          <p:cNvCxnSpPr/>
          <p:nvPr/>
        </p:nvCxnSpPr>
        <p:spPr>
          <a:xfrm>
            <a:off x="757700" y="1355000"/>
            <a:ext cx="381600" cy="879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106"/>
          <p:cNvSpPr txBox="1"/>
          <p:nvPr>
            <p:ph idx="4294967295"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6" name="Google Shape;2586;p106"/>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3 - Components</a:t>
            </a:r>
            <a:endParaRPr/>
          </a:p>
        </p:txBody>
      </p:sp>
      <p:pic>
        <p:nvPicPr>
          <p:cNvPr id="2587" name="Google Shape;2587;p106"/>
          <p:cNvPicPr preferRelativeResize="0"/>
          <p:nvPr/>
        </p:nvPicPr>
        <p:blipFill>
          <a:blip r:embed="rId3">
            <a:alphaModFix/>
          </a:blip>
          <a:stretch>
            <a:fillRect/>
          </a:stretch>
        </p:blipFill>
        <p:spPr>
          <a:xfrm>
            <a:off x="152400" y="1192150"/>
            <a:ext cx="4649999" cy="3278613"/>
          </a:xfrm>
          <a:prstGeom prst="rect">
            <a:avLst/>
          </a:prstGeom>
          <a:noFill/>
          <a:ln>
            <a:noFill/>
          </a:ln>
        </p:spPr>
      </p:pic>
      <p:sp>
        <p:nvSpPr>
          <p:cNvPr id="2588" name="Google Shape;2588;p106"/>
          <p:cNvSpPr txBox="1"/>
          <p:nvPr>
            <p:ph idx="1" type="body"/>
          </p:nvPr>
        </p:nvSpPr>
        <p:spPr>
          <a:xfrm>
            <a:off x="4954800" y="768550"/>
            <a:ext cx="3567300" cy="16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What is it for?</a:t>
            </a:r>
            <a:endParaRPr u="sng"/>
          </a:p>
          <a:p>
            <a:pPr indent="-317500" lvl="0" marL="457200" rtl="0" algn="l">
              <a:spcBef>
                <a:spcPts val="0"/>
              </a:spcBef>
              <a:spcAft>
                <a:spcPts val="0"/>
              </a:spcAft>
              <a:buSzPts val="1400"/>
              <a:buChar char="●"/>
            </a:pPr>
            <a:r>
              <a:rPr lang="en"/>
              <a:t>Identify responsibilities and interactions between modules</a:t>
            </a:r>
            <a:endParaRPr/>
          </a:p>
          <a:p>
            <a:pPr indent="-317500" lvl="0" marL="457200" rtl="0" algn="l">
              <a:spcBef>
                <a:spcPts val="0"/>
              </a:spcBef>
              <a:spcAft>
                <a:spcPts val="0"/>
              </a:spcAft>
              <a:buSzPts val="1400"/>
              <a:buChar char="●"/>
            </a:pPr>
            <a:r>
              <a:rPr lang="en"/>
              <a:t>Show technology choices</a:t>
            </a:r>
            <a:endParaRPr/>
          </a:p>
        </p:txBody>
      </p:sp>
      <p:sp>
        <p:nvSpPr>
          <p:cNvPr id="2589" name="Google Shape;2589;p106"/>
          <p:cNvSpPr txBox="1"/>
          <p:nvPr>
            <p:ph idx="2" type="body"/>
          </p:nvPr>
        </p:nvSpPr>
        <p:spPr>
          <a:xfrm>
            <a:off x="4954800" y="3003175"/>
            <a:ext cx="3567300" cy="16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How is it used?</a:t>
            </a:r>
            <a:endParaRPr u="sng"/>
          </a:p>
          <a:p>
            <a:pPr indent="-317500" lvl="0" marL="457200" rtl="0" algn="l">
              <a:spcBef>
                <a:spcPts val="0"/>
              </a:spcBef>
              <a:spcAft>
                <a:spcPts val="0"/>
              </a:spcAft>
              <a:buSzPts val="1400"/>
              <a:buChar char="●"/>
            </a:pPr>
            <a:r>
              <a:rPr b="1" lang="en">
                <a:solidFill>
                  <a:schemeClr val="dk1"/>
                </a:solidFill>
              </a:rPr>
              <a:t>Software Architects</a:t>
            </a:r>
            <a:r>
              <a:rPr lang="en">
                <a:solidFill>
                  <a:schemeClr val="dk1"/>
                </a:solidFill>
              </a:rPr>
              <a:t> - Plan out structure.  Identify domains</a:t>
            </a:r>
            <a:endParaRPr/>
          </a:p>
          <a:p>
            <a:pPr indent="-317500" lvl="0" marL="457200" rtl="0" algn="l">
              <a:spcBef>
                <a:spcPts val="0"/>
              </a:spcBef>
              <a:spcAft>
                <a:spcPts val="0"/>
              </a:spcAft>
              <a:buSzPts val="1400"/>
              <a:buChar char="●"/>
            </a:pPr>
            <a:r>
              <a:rPr b="1" lang="en"/>
              <a:t>Developers </a:t>
            </a:r>
            <a:r>
              <a:rPr lang="en"/>
              <a:t>- Understand where changes need to be made</a:t>
            </a:r>
            <a:endParaRPr/>
          </a:p>
        </p:txBody>
      </p:sp>
      <p:pic>
        <p:nvPicPr>
          <p:cNvPr id="2590" name="Google Shape;2590;p106"/>
          <p:cNvPicPr preferRelativeResize="0"/>
          <p:nvPr/>
        </p:nvPicPr>
        <p:blipFill>
          <a:blip r:embed="rId4">
            <a:alphaModFix/>
          </a:blip>
          <a:stretch>
            <a:fillRect/>
          </a:stretch>
        </p:blipFill>
        <p:spPr>
          <a:xfrm>
            <a:off x="119325" y="854973"/>
            <a:ext cx="964675" cy="680149"/>
          </a:xfrm>
          <a:prstGeom prst="rect">
            <a:avLst/>
          </a:prstGeom>
          <a:noFill/>
          <a:ln>
            <a:noFill/>
          </a:ln>
        </p:spPr>
      </p:pic>
      <p:cxnSp>
        <p:nvCxnSpPr>
          <p:cNvPr id="2591" name="Google Shape;2591;p106"/>
          <p:cNvCxnSpPr/>
          <p:nvPr/>
        </p:nvCxnSpPr>
        <p:spPr>
          <a:xfrm>
            <a:off x="641550" y="1426900"/>
            <a:ext cx="210300" cy="55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107"/>
          <p:cNvSpPr txBox="1"/>
          <p:nvPr>
            <p:ph idx="4294967295"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7" name="Google Shape;2597;p107"/>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4 - Code</a:t>
            </a:r>
            <a:endParaRPr/>
          </a:p>
        </p:txBody>
      </p:sp>
      <p:pic>
        <p:nvPicPr>
          <p:cNvPr id="2598" name="Google Shape;2598;p107"/>
          <p:cNvPicPr preferRelativeResize="0"/>
          <p:nvPr/>
        </p:nvPicPr>
        <p:blipFill>
          <a:blip r:embed="rId3">
            <a:alphaModFix/>
          </a:blip>
          <a:stretch>
            <a:fillRect/>
          </a:stretch>
        </p:blipFill>
        <p:spPr>
          <a:xfrm>
            <a:off x="224425" y="1305225"/>
            <a:ext cx="4480476" cy="3159093"/>
          </a:xfrm>
          <a:prstGeom prst="rect">
            <a:avLst/>
          </a:prstGeom>
          <a:noFill/>
          <a:ln>
            <a:noFill/>
          </a:ln>
        </p:spPr>
      </p:pic>
      <p:sp>
        <p:nvSpPr>
          <p:cNvPr id="2599" name="Google Shape;2599;p107"/>
          <p:cNvSpPr txBox="1"/>
          <p:nvPr>
            <p:ph idx="1" type="body"/>
          </p:nvPr>
        </p:nvSpPr>
        <p:spPr>
          <a:xfrm>
            <a:off x="4954800" y="768550"/>
            <a:ext cx="3567300" cy="16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What is it for?</a:t>
            </a:r>
            <a:endParaRPr u="sng"/>
          </a:p>
          <a:p>
            <a:pPr indent="-317500" lvl="0" marL="457200" rtl="0" algn="l">
              <a:spcBef>
                <a:spcPts val="0"/>
              </a:spcBef>
              <a:spcAft>
                <a:spcPts val="0"/>
              </a:spcAft>
              <a:buSzPts val="1400"/>
              <a:buChar char="●"/>
            </a:pPr>
            <a:r>
              <a:rPr lang="en"/>
              <a:t>Identify very granular relationships within the code</a:t>
            </a:r>
            <a:endParaRPr/>
          </a:p>
          <a:p>
            <a:pPr indent="-317500" lvl="0" marL="457200" rtl="0" algn="l">
              <a:spcBef>
                <a:spcPts val="0"/>
              </a:spcBef>
              <a:spcAft>
                <a:spcPts val="0"/>
              </a:spcAft>
              <a:buSzPts val="1400"/>
              <a:buChar char="●"/>
            </a:pPr>
            <a:r>
              <a:rPr lang="en" u="sng"/>
              <a:t>Use tooling to generate this after the fact in most cases</a:t>
            </a:r>
            <a:endParaRPr u="sng"/>
          </a:p>
        </p:txBody>
      </p:sp>
      <p:sp>
        <p:nvSpPr>
          <p:cNvPr id="2600" name="Google Shape;2600;p107"/>
          <p:cNvSpPr txBox="1"/>
          <p:nvPr>
            <p:ph idx="2" type="body"/>
          </p:nvPr>
        </p:nvSpPr>
        <p:spPr>
          <a:xfrm>
            <a:off x="4954800" y="3003175"/>
            <a:ext cx="3567300" cy="16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How is it used?</a:t>
            </a:r>
            <a:endParaRPr u="sng"/>
          </a:p>
          <a:p>
            <a:pPr indent="-317500" lvl="0" marL="457200" rtl="0" algn="l">
              <a:spcBef>
                <a:spcPts val="0"/>
              </a:spcBef>
              <a:spcAft>
                <a:spcPts val="0"/>
              </a:spcAft>
              <a:buSzPts val="1400"/>
              <a:buChar char="●"/>
            </a:pPr>
            <a:r>
              <a:rPr b="1" lang="en">
                <a:solidFill>
                  <a:schemeClr val="dk1"/>
                </a:solidFill>
              </a:rPr>
              <a:t>Software Architects</a:t>
            </a:r>
            <a:r>
              <a:rPr lang="en">
                <a:solidFill>
                  <a:schemeClr val="dk1"/>
                </a:solidFill>
              </a:rPr>
              <a:t> - Plan out mission critical components ahead of time</a:t>
            </a:r>
            <a:endParaRPr/>
          </a:p>
          <a:p>
            <a:pPr indent="-317500" lvl="0" marL="457200" rtl="0" algn="l">
              <a:spcBef>
                <a:spcPts val="0"/>
              </a:spcBef>
              <a:spcAft>
                <a:spcPts val="0"/>
              </a:spcAft>
              <a:buSzPts val="1400"/>
              <a:buChar char="●"/>
            </a:pPr>
            <a:r>
              <a:rPr b="1" lang="en"/>
              <a:t>Developers </a:t>
            </a:r>
            <a:r>
              <a:rPr lang="en"/>
              <a:t>- Understand class structure, impact of changes</a:t>
            </a:r>
            <a:endParaRPr/>
          </a:p>
        </p:txBody>
      </p:sp>
      <p:pic>
        <p:nvPicPr>
          <p:cNvPr id="2601" name="Google Shape;2601;p107"/>
          <p:cNvPicPr preferRelativeResize="0"/>
          <p:nvPr/>
        </p:nvPicPr>
        <p:blipFill>
          <a:blip r:embed="rId4">
            <a:alphaModFix/>
          </a:blip>
          <a:stretch>
            <a:fillRect/>
          </a:stretch>
        </p:blipFill>
        <p:spPr>
          <a:xfrm>
            <a:off x="163450" y="899225"/>
            <a:ext cx="1117348" cy="787825"/>
          </a:xfrm>
          <a:prstGeom prst="rect">
            <a:avLst/>
          </a:prstGeom>
          <a:noFill/>
          <a:ln>
            <a:noFill/>
          </a:ln>
        </p:spPr>
      </p:pic>
      <p:cxnSp>
        <p:nvCxnSpPr>
          <p:cNvPr id="2602" name="Google Shape;2602;p107"/>
          <p:cNvCxnSpPr/>
          <p:nvPr/>
        </p:nvCxnSpPr>
        <p:spPr>
          <a:xfrm>
            <a:off x="1216725" y="1382650"/>
            <a:ext cx="381600" cy="40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10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8" name="Google Shape;2608;p108"/>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Supplementary Diagrams in</a:t>
            </a:r>
            <a:r>
              <a:rPr lang="en"/>
              <a:t> C4</a:t>
            </a:r>
            <a:endParaRPr/>
          </a:p>
        </p:txBody>
      </p:sp>
      <p:graphicFrame>
        <p:nvGraphicFramePr>
          <p:cNvPr id="2609" name="Google Shape;2609;p108"/>
          <p:cNvGraphicFramePr/>
          <p:nvPr/>
        </p:nvGraphicFramePr>
        <p:xfrm>
          <a:off x="429188" y="765888"/>
          <a:ext cx="3000000" cy="3000000"/>
        </p:xfrm>
        <a:graphic>
          <a:graphicData uri="http://schemas.openxmlformats.org/drawingml/2006/table">
            <a:tbl>
              <a:tblPr>
                <a:noFill/>
                <a:tableStyleId>{8B8E19DA-5954-47B0-963D-6F38EBAD2468}</a:tableStyleId>
              </a:tblPr>
              <a:tblGrid>
                <a:gridCol w="2446350"/>
                <a:gridCol w="5839250"/>
              </a:tblGrid>
              <a:tr h="384200">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Diagram</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Description</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r>
              <a:tr h="4321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System Landscape</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rPr b="1" lang="en" sz="1200">
                          <a:solidFill>
                            <a:srgbClr val="374059"/>
                          </a:solidFill>
                          <a:latin typeface="Assistant"/>
                          <a:ea typeface="Assistant"/>
                          <a:cs typeface="Assistant"/>
                          <a:sym typeface="Assistant"/>
                        </a:rPr>
                        <a:t>10,000 ft view of all systems in an environment.  </a:t>
                      </a:r>
                      <a:r>
                        <a:rPr lang="en" sz="1200">
                          <a:solidFill>
                            <a:srgbClr val="374059"/>
                          </a:solidFill>
                          <a:latin typeface="Assistant"/>
                          <a:ea typeface="Assistant"/>
                          <a:cs typeface="Assistant"/>
                          <a:sym typeface="Assistant"/>
                        </a:rPr>
                        <a:t>This would sit above a Context diagram, and would have all of the systems that all of the possible Contexts might have.</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4321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Dynamic Diagram</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b="1" lang="en" sz="1200">
                          <a:solidFill>
                            <a:srgbClr val="374059"/>
                          </a:solidFill>
                          <a:latin typeface="Assistant"/>
                          <a:ea typeface="Assistant"/>
                          <a:cs typeface="Assistant"/>
                          <a:sym typeface="Assistant"/>
                        </a:rPr>
                        <a:t>Animatable Sequence Diagrams at a any C4 level.</a:t>
                      </a:r>
                      <a:r>
                        <a:rPr lang="en" sz="1200">
                          <a:solidFill>
                            <a:srgbClr val="374059"/>
                          </a:solidFill>
                          <a:latin typeface="Assistant"/>
                          <a:ea typeface="Assistant"/>
                          <a:cs typeface="Assistant"/>
                          <a:sym typeface="Assistant"/>
                        </a:rPr>
                        <a:t>  It’s more free-form in its arrangement, and not strictly “swimlanes” like a UML Sequence Diagram</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38972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Deployment Diagram</a:t>
                      </a:r>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lang="en" sz="1200">
                          <a:solidFill>
                            <a:srgbClr val="374059"/>
                          </a:solidFill>
                          <a:latin typeface="Assistant"/>
                          <a:ea typeface="Assistant"/>
                          <a:cs typeface="Assistant"/>
                          <a:sym typeface="Assistant"/>
                        </a:rPr>
                        <a:t>Specify how an architecture is realized in infrastructure across environments.  Example:</a:t>
                      </a:r>
                      <a:br>
                        <a:rPr lang="en" sz="1200">
                          <a:solidFill>
                            <a:srgbClr val="374059"/>
                          </a:solidFill>
                          <a:latin typeface="Assistant"/>
                          <a:ea typeface="Assistant"/>
                          <a:cs typeface="Assistant"/>
                          <a:sym typeface="Assistant"/>
                        </a:rPr>
                      </a:br>
                      <a:r>
                        <a:rPr lang="en" sz="1200">
                          <a:solidFill>
                            <a:srgbClr val="374059"/>
                          </a:solidFill>
                          <a:latin typeface="Assistant"/>
                          <a:ea typeface="Assistant"/>
                          <a:cs typeface="Assistant"/>
                          <a:sym typeface="Assistant"/>
                        </a:rPr>
                        <a:t>A system may be in a Docker container in a local development environment, in a on-premise K8s pod in Development environment, and running 10 replicas in EKS in production.</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38972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Perspectives</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rPr lang="en" sz="1200">
                          <a:solidFill>
                            <a:srgbClr val="374059"/>
                          </a:solidFill>
                          <a:latin typeface="Assistant"/>
                          <a:ea typeface="Assistant"/>
                          <a:cs typeface="Assistant"/>
                          <a:sym typeface="Assistant"/>
                        </a:rPr>
                        <a:t>Not a separate diagram, but overlays that can be added to Elements to document cross cutting concerns (ie. Security Perspective, PII </a:t>
                      </a:r>
                      <a:r>
                        <a:rPr lang="en" sz="1200">
                          <a:solidFill>
                            <a:srgbClr val="374059"/>
                          </a:solidFill>
                          <a:latin typeface="Assistant"/>
                          <a:ea typeface="Assistant"/>
                          <a:cs typeface="Assistant"/>
                          <a:sym typeface="Assistant"/>
                        </a:rPr>
                        <a:t>Compliance</a:t>
                      </a:r>
                      <a:r>
                        <a:rPr lang="en" sz="1200">
                          <a:solidFill>
                            <a:srgbClr val="374059"/>
                          </a:solidFill>
                          <a:latin typeface="Assistant"/>
                          <a:ea typeface="Assistant"/>
                          <a:cs typeface="Assistant"/>
                          <a:sym typeface="Assistant"/>
                        </a:rPr>
                        <a:t> Perspective)</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sp>
        <p:nvSpPr>
          <p:cNvPr id="2614" name="Google Shape;2614;p10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615" name="Google Shape;2615;p109"/>
          <p:cNvSpPr txBox="1"/>
          <p:nvPr>
            <p:ph type="title"/>
          </p:nvPr>
        </p:nvSpPr>
        <p:spPr>
          <a:xfrm>
            <a:off x="848400" y="1866750"/>
            <a:ext cx="7447200" cy="14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Word on Acronyms and Abbreviations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11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A0ABBC"/>
                </a:solidFill>
              </a:rPr>
              <a:t>‹#›</a:t>
            </a:fld>
            <a:endParaRPr>
              <a:solidFill>
                <a:srgbClr val="A0ABBC"/>
              </a:solidFill>
            </a:endParaRPr>
          </a:p>
        </p:txBody>
      </p:sp>
      <p:pic>
        <p:nvPicPr>
          <p:cNvPr id="2621" name="Google Shape;2621;p110"/>
          <p:cNvPicPr preferRelativeResize="0"/>
          <p:nvPr/>
        </p:nvPicPr>
        <p:blipFill>
          <a:blip r:embed="rId3">
            <a:alphaModFix/>
          </a:blip>
          <a:stretch>
            <a:fillRect/>
          </a:stretch>
        </p:blipFill>
        <p:spPr>
          <a:xfrm>
            <a:off x="2152650" y="152400"/>
            <a:ext cx="4838701"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11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A0ABBC"/>
                </a:solidFill>
              </a:rPr>
              <a:t>‹#›</a:t>
            </a:fld>
            <a:endParaRPr>
              <a:solidFill>
                <a:srgbClr val="A0ABBC"/>
              </a:solidFill>
            </a:endParaRPr>
          </a:p>
        </p:txBody>
      </p:sp>
      <p:pic>
        <p:nvPicPr>
          <p:cNvPr id="2627" name="Google Shape;2627;p111"/>
          <p:cNvPicPr preferRelativeResize="0"/>
          <p:nvPr/>
        </p:nvPicPr>
        <p:blipFill>
          <a:blip r:embed="rId3">
            <a:alphaModFix/>
          </a:blip>
          <a:stretch>
            <a:fillRect/>
          </a:stretch>
        </p:blipFill>
        <p:spPr>
          <a:xfrm>
            <a:off x="2152650" y="152400"/>
            <a:ext cx="4838702" cy="48387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11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33" name="Google Shape;2633;p112"/>
          <p:cNvSpPr txBox="1"/>
          <p:nvPr>
            <p:ph type="title"/>
          </p:nvPr>
        </p:nvSpPr>
        <p:spPr>
          <a:xfrm>
            <a:off x="848400" y="1866750"/>
            <a:ext cx="7447200" cy="14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 Abbreviations to Industry Standard Terms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86"/>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09" name="Google Shape;2409;p86"/>
          <p:cNvPicPr preferRelativeResize="0"/>
          <p:nvPr/>
        </p:nvPicPr>
        <p:blipFill>
          <a:blip r:embed="rId3">
            <a:alphaModFix/>
          </a:blip>
          <a:stretch>
            <a:fillRect/>
          </a:stretch>
        </p:blipFill>
        <p:spPr>
          <a:xfrm>
            <a:off x="2086850" y="2408075"/>
            <a:ext cx="2015123" cy="1511650"/>
          </a:xfrm>
          <a:prstGeom prst="rect">
            <a:avLst/>
          </a:prstGeom>
          <a:noFill/>
          <a:ln>
            <a:noFill/>
          </a:ln>
        </p:spPr>
      </p:pic>
      <p:pic>
        <p:nvPicPr>
          <p:cNvPr id="2410" name="Google Shape;2410;p86"/>
          <p:cNvPicPr preferRelativeResize="0"/>
          <p:nvPr/>
        </p:nvPicPr>
        <p:blipFill>
          <a:blip r:embed="rId4">
            <a:alphaModFix/>
          </a:blip>
          <a:stretch>
            <a:fillRect/>
          </a:stretch>
        </p:blipFill>
        <p:spPr>
          <a:xfrm>
            <a:off x="7299750" y="318825"/>
            <a:ext cx="1759474" cy="1759474"/>
          </a:xfrm>
          <a:prstGeom prst="rect">
            <a:avLst/>
          </a:prstGeom>
          <a:noFill/>
          <a:ln>
            <a:noFill/>
          </a:ln>
        </p:spPr>
      </p:pic>
      <p:pic>
        <p:nvPicPr>
          <p:cNvPr id="2411" name="Google Shape;2411;p86"/>
          <p:cNvPicPr preferRelativeResize="0"/>
          <p:nvPr/>
        </p:nvPicPr>
        <p:blipFill>
          <a:blip r:embed="rId5">
            <a:alphaModFix/>
          </a:blip>
          <a:stretch>
            <a:fillRect/>
          </a:stretch>
        </p:blipFill>
        <p:spPr>
          <a:xfrm>
            <a:off x="49600" y="36674"/>
            <a:ext cx="1661975" cy="2216576"/>
          </a:xfrm>
          <a:prstGeom prst="rect">
            <a:avLst/>
          </a:prstGeom>
          <a:noFill/>
          <a:ln>
            <a:noFill/>
          </a:ln>
        </p:spPr>
      </p:pic>
      <p:pic>
        <p:nvPicPr>
          <p:cNvPr id="2412" name="Google Shape;2412;p86"/>
          <p:cNvPicPr preferRelativeResize="0"/>
          <p:nvPr/>
        </p:nvPicPr>
        <p:blipFill>
          <a:blip r:embed="rId6">
            <a:alphaModFix/>
          </a:blip>
          <a:stretch>
            <a:fillRect/>
          </a:stretch>
        </p:blipFill>
        <p:spPr>
          <a:xfrm>
            <a:off x="1755850" y="104175"/>
            <a:ext cx="3284054" cy="2188776"/>
          </a:xfrm>
          <a:prstGeom prst="rect">
            <a:avLst/>
          </a:prstGeom>
          <a:noFill/>
          <a:ln>
            <a:noFill/>
          </a:ln>
        </p:spPr>
      </p:pic>
      <p:pic>
        <p:nvPicPr>
          <p:cNvPr id="2413" name="Google Shape;2413;p86"/>
          <p:cNvPicPr preferRelativeResize="0"/>
          <p:nvPr/>
        </p:nvPicPr>
        <p:blipFill>
          <a:blip r:embed="rId7">
            <a:alphaModFix/>
          </a:blip>
          <a:stretch>
            <a:fillRect/>
          </a:stretch>
        </p:blipFill>
        <p:spPr>
          <a:xfrm>
            <a:off x="5086624" y="193075"/>
            <a:ext cx="2057275" cy="2743751"/>
          </a:xfrm>
          <a:prstGeom prst="rect">
            <a:avLst/>
          </a:prstGeom>
          <a:noFill/>
          <a:ln>
            <a:noFill/>
          </a:ln>
        </p:spPr>
      </p:pic>
      <p:pic>
        <p:nvPicPr>
          <p:cNvPr id="2414" name="Google Shape;2414;p86"/>
          <p:cNvPicPr preferRelativeResize="0"/>
          <p:nvPr/>
        </p:nvPicPr>
        <p:blipFill>
          <a:blip r:embed="rId8">
            <a:alphaModFix/>
          </a:blip>
          <a:stretch>
            <a:fillRect/>
          </a:stretch>
        </p:blipFill>
        <p:spPr>
          <a:xfrm>
            <a:off x="4173698" y="2319050"/>
            <a:ext cx="702700" cy="789550"/>
          </a:xfrm>
          <a:prstGeom prst="rect">
            <a:avLst/>
          </a:prstGeom>
          <a:noFill/>
          <a:ln>
            <a:noFill/>
          </a:ln>
        </p:spPr>
      </p:pic>
      <p:pic>
        <p:nvPicPr>
          <p:cNvPr id="2415" name="Google Shape;2415;p86"/>
          <p:cNvPicPr preferRelativeResize="0"/>
          <p:nvPr/>
        </p:nvPicPr>
        <p:blipFill>
          <a:blip r:embed="rId9">
            <a:alphaModFix/>
          </a:blip>
          <a:stretch>
            <a:fillRect/>
          </a:stretch>
        </p:blipFill>
        <p:spPr>
          <a:xfrm>
            <a:off x="4771192" y="3134700"/>
            <a:ext cx="2372710" cy="1730101"/>
          </a:xfrm>
          <a:prstGeom prst="rect">
            <a:avLst/>
          </a:prstGeom>
          <a:noFill/>
          <a:ln>
            <a:noFill/>
          </a:ln>
        </p:spPr>
      </p:pic>
      <p:pic>
        <p:nvPicPr>
          <p:cNvPr id="2416" name="Google Shape;2416;p86"/>
          <p:cNvPicPr preferRelativeResize="0"/>
          <p:nvPr/>
        </p:nvPicPr>
        <p:blipFill>
          <a:blip r:embed="rId10">
            <a:alphaModFix/>
          </a:blip>
          <a:stretch>
            <a:fillRect/>
          </a:stretch>
        </p:blipFill>
        <p:spPr>
          <a:xfrm>
            <a:off x="7296299" y="2230699"/>
            <a:ext cx="1695301" cy="2259535"/>
          </a:xfrm>
          <a:prstGeom prst="rect">
            <a:avLst/>
          </a:prstGeom>
          <a:noFill/>
          <a:ln>
            <a:noFill/>
          </a:ln>
        </p:spPr>
      </p:pic>
      <p:pic>
        <p:nvPicPr>
          <p:cNvPr id="2417" name="Google Shape;2417;p86"/>
          <p:cNvPicPr preferRelativeResize="0"/>
          <p:nvPr/>
        </p:nvPicPr>
        <p:blipFill>
          <a:blip r:embed="rId11">
            <a:alphaModFix/>
          </a:blip>
          <a:stretch>
            <a:fillRect/>
          </a:stretch>
        </p:blipFill>
        <p:spPr>
          <a:xfrm>
            <a:off x="152400" y="2445351"/>
            <a:ext cx="1782049" cy="2376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113"/>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39" name="Google Shape;2639;p113"/>
          <p:cNvSpPr txBox="1"/>
          <p:nvPr>
            <p:ph type="title"/>
          </p:nvPr>
        </p:nvSpPr>
        <p:spPr>
          <a:xfrm>
            <a:off x="848400" y="1866750"/>
            <a:ext cx="7447200" cy="14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 Legends for other key indicators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114"/>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45" name="Google Shape;2645;p114"/>
          <p:cNvSpPr txBox="1"/>
          <p:nvPr>
            <p:ph type="title"/>
          </p:nvPr>
        </p:nvSpPr>
        <p:spPr>
          <a:xfrm>
            <a:off x="767125" y="2232125"/>
            <a:ext cx="5013900" cy="13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&amp; When to Use Them</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115"/>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Whiteboard (Physical or Digital)</a:t>
            </a:r>
            <a:endParaRPr/>
          </a:p>
        </p:txBody>
      </p:sp>
      <p:pic>
        <p:nvPicPr>
          <p:cNvPr id="2651" name="Google Shape;2651;p115"/>
          <p:cNvPicPr preferRelativeResize="0"/>
          <p:nvPr/>
        </p:nvPicPr>
        <p:blipFill>
          <a:blip r:embed="rId3">
            <a:alphaModFix/>
          </a:blip>
          <a:stretch>
            <a:fillRect/>
          </a:stretch>
        </p:blipFill>
        <p:spPr>
          <a:xfrm>
            <a:off x="224425" y="838388"/>
            <a:ext cx="4622300" cy="3466725"/>
          </a:xfrm>
          <a:prstGeom prst="rect">
            <a:avLst/>
          </a:prstGeom>
          <a:noFill/>
          <a:ln>
            <a:noFill/>
          </a:ln>
        </p:spPr>
      </p:pic>
      <p:sp>
        <p:nvSpPr>
          <p:cNvPr id="2652" name="Google Shape;2652;p115"/>
          <p:cNvSpPr txBox="1"/>
          <p:nvPr>
            <p:ph idx="1" type="body"/>
          </p:nvPr>
        </p:nvSpPr>
        <p:spPr>
          <a:xfrm>
            <a:off x="4954800" y="802750"/>
            <a:ext cx="3567300" cy="30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When to use it</a:t>
            </a:r>
            <a:r>
              <a:rPr lang="en" u="sng"/>
              <a:t>?</a:t>
            </a:r>
            <a:endParaRPr u="sng"/>
          </a:p>
          <a:p>
            <a:pPr indent="-317500" lvl="0" marL="457200" rtl="0" algn="l">
              <a:spcBef>
                <a:spcPts val="0"/>
              </a:spcBef>
              <a:spcAft>
                <a:spcPts val="0"/>
              </a:spcAft>
              <a:buSzPts val="1400"/>
              <a:buChar char="●"/>
            </a:pPr>
            <a:r>
              <a:rPr lang="en"/>
              <a:t>Rapidly iterating on ideas in a small group in person or in a call</a:t>
            </a:r>
            <a:br>
              <a:rPr lang="en"/>
            </a:br>
            <a:endParaRPr/>
          </a:p>
          <a:p>
            <a:pPr indent="0" lvl="0" marL="0" rtl="0" algn="l">
              <a:spcBef>
                <a:spcPts val="0"/>
              </a:spcBef>
              <a:spcAft>
                <a:spcPts val="0"/>
              </a:spcAft>
              <a:buNone/>
            </a:pPr>
            <a:r>
              <a:rPr lang="en" u="sng"/>
              <a:t>When NOT to use it?</a:t>
            </a:r>
            <a:endParaRPr u="sng"/>
          </a:p>
          <a:p>
            <a:pPr indent="-317500" lvl="0" marL="457200" rtl="0" algn="l">
              <a:spcBef>
                <a:spcPts val="0"/>
              </a:spcBef>
              <a:spcAft>
                <a:spcPts val="0"/>
              </a:spcAft>
              <a:buSzPts val="1400"/>
              <a:buChar char="●"/>
            </a:pPr>
            <a:r>
              <a:rPr lang="en"/>
              <a:t>Basically any other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Anti-Patterns</a:t>
            </a:r>
            <a:endParaRPr u="sng"/>
          </a:p>
          <a:p>
            <a:pPr indent="-317500" lvl="0" marL="457200" rtl="0" algn="l">
              <a:spcBef>
                <a:spcPts val="0"/>
              </a:spcBef>
              <a:spcAft>
                <a:spcPts val="0"/>
              </a:spcAft>
              <a:buSzPts val="1400"/>
              <a:buChar char="●"/>
            </a:pPr>
            <a:r>
              <a:rPr lang="en"/>
              <a:t>Taking a picture with your phone and calling it documentation</a:t>
            </a:r>
            <a:endParaRPr/>
          </a:p>
          <a:p>
            <a:pPr indent="-317500" lvl="0" marL="457200" rtl="0" algn="l">
              <a:spcBef>
                <a:spcPts val="0"/>
              </a:spcBef>
              <a:spcAft>
                <a:spcPts val="0"/>
              </a:spcAft>
              <a:buSzPts val="1400"/>
              <a:buChar char="●"/>
            </a:pPr>
            <a:r>
              <a:rPr lang="en"/>
              <a:t>Exporting only the image</a:t>
            </a:r>
            <a:endParaRPr/>
          </a:p>
          <a:p>
            <a:pPr indent="-317500" lvl="0" marL="457200" rtl="0" algn="l">
              <a:spcBef>
                <a:spcPts val="0"/>
              </a:spcBef>
              <a:spcAft>
                <a:spcPts val="0"/>
              </a:spcAft>
              <a:buSzPts val="1400"/>
              <a:buChar char="●"/>
            </a:pPr>
            <a:r>
              <a:rPr lang="en"/>
              <a:t>“SAVE” on the conference room board</a:t>
            </a:r>
            <a:endParaRPr/>
          </a:p>
          <a:p>
            <a:pPr indent="-317500" lvl="0" marL="457200" rtl="0" algn="l">
              <a:spcBef>
                <a:spcPts val="0"/>
              </a:spcBef>
              <a:spcAft>
                <a:spcPts val="0"/>
              </a:spcAft>
              <a:buSzPts val="1400"/>
              <a:buChar char="●"/>
            </a:pPr>
            <a:r>
              <a:rPr lang="en"/>
              <a:t>Diagram not in source control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116"/>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 - Architecture Decision Record</a:t>
            </a:r>
            <a:endParaRPr/>
          </a:p>
        </p:txBody>
      </p:sp>
      <p:sp>
        <p:nvSpPr>
          <p:cNvPr id="2658" name="Google Shape;2658;p116"/>
          <p:cNvSpPr txBox="1"/>
          <p:nvPr>
            <p:ph idx="1" type="body"/>
          </p:nvPr>
        </p:nvSpPr>
        <p:spPr>
          <a:xfrm>
            <a:off x="4954800" y="802750"/>
            <a:ext cx="3567300" cy="27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When to use it?</a:t>
            </a:r>
            <a:endParaRPr u="sng"/>
          </a:p>
          <a:p>
            <a:pPr indent="-317500" lvl="0" marL="457200" rtl="0" algn="l">
              <a:spcBef>
                <a:spcPts val="0"/>
              </a:spcBef>
              <a:spcAft>
                <a:spcPts val="0"/>
              </a:spcAft>
              <a:buSzPts val="1400"/>
              <a:buChar char="●"/>
            </a:pPr>
            <a:r>
              <a:rPr lang="en"/>
              <a:t>Capture important decisions</a:t>
            </a:r>
            <a:endParaRPr/>
          </a:p>
          <a:p>
            <a:pPr indent="-317500" lvl="0" marL="457200" rtl="0" algn="l">
              <a:spcBef>
                <a:spcPts val="0"/>
              </a:spcBef>
              <a:spcAft>
                <a:spcPts val="0"/>
              </a:spcAft>
              <a:buSzPts val="1400"/>
              <a:buChar char="●"/>
            </a:pPr>
            <a:r>
              <a:rPr lang="en"/>
              <a:t>Capture alternatives considered</a:t>
            </a:r>
            <a:endParaRPr/>
          </a:p>
          <a:p>
            <a:pPr indent="-317500" lvl="0" marL="457200" rtl="0" algn="l">
              <a:spcBef>
                <a:spcPts val="0"/>
              </a:spcBef>
              <a:spcAft>
                <a:spcPts val="0"/>
              </a:spcAft>
              <a:buSzPts val="1400"/>
              <a:buChar char="●"/>
            </a:pPr>
            <a:r>
              <a:rPr lang="en"/>
              <a:t>Documenting “Why” for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When NOT to use it?</a:t>
            </a:r>
            <a:endParaRPr u="sng"/>
          </a:p>
          <a:p>
            <a:pPr indent="-317500" lvl="0" marL="457200" rtl="0" algn="l">
              <a:spcBef>
                <a:spcPts val="0"/>
              </a:spcBef>
              <a:spcAft>
                <a:spcPts val="0"/>
              </a:spcAft>
              <a:buSzPts val="1400"/>
              <a:buChar char="●"/>
            </a:pPr>
            <a:r>
              <a:rPr lang="en"/>
              <a:t>Minor decisions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Anti-Patterns</a:t>
            </a:r>
            <a:endParaRPr u="sng"/>
          </a:p>
          <a:p>
            <a:pPr indent="-317500" lvl="0" marL="457200" rtl="0" algn="l">
              <a:spcBef>
                <a:spcPts val="0"/>
              </a:spcBef>
              <a:spcAft>
                <a:spcPts val="0"/>
              </a:spcAft>
              <a:buSzPts val="1400"/>
              <a:buChar char="●"/>
            </a:pPr>
            <a:r>
              <a:rPr lang="en"/>
              <a:t>Echo chamber</a:t>
            </a:r>
            <a:endParaRPr/>
          </a:p>
          <a:p>
            <a:pPr indent="-317500" lvl="0" marL="457200" rtl="0" algn="l">
              <a:spcBef>
                <a:spcPts val="0"/>
              </a:spcBef>
              <a:spcAft>
                <a:spcPts val="0"/>
              </a:spcAft>
              <a:buSzPts val="1400"/>
              <a:buChar char="●"/>
            </a:pPr>
            <a:r>
              <a:rPr lang="en"/>
              <a:t>Not submitting for advice before decision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59" name="Google Shape;2659;p116"/>
          <p:cNvPicPr preferRelativeResize="0"/>
          <p:nvPr/>
        </p:nvPicPr>
        <p:blipFill>
          <a:blip r:embed="rId3">
            <a:alphaModFix/>
          </a:blip>
          <a:stretch>
            <a:fillRect/>
          </a:stretch>
        </p:blipFill>
        <p:spPr>
          <a:xfrm>
            <a:off x="633975" y="1485263"/>
            <a:ext cx="3533274" cy="2172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117"/>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Structurizr</a:t>
            </a:r>
            <a:endParaRPr/>
          </a:p>
        </p:txBody>
      </p:sp>
      <p:sp>
        <p:nvSpPr>
          <p:cNvPr id="2665" name="Google Shape;2665;p117"/>
          <p:cNvSpPr txBox="1"/>
          <p:nvPr>
            <p:ph idx="1" type="body"/>
          </p:nvPr>
        </p:nvSpPr>
        <p:spPr>
          <a:xfrm>
            <a:off x="4954800" y="802750"/>
            <a:ext cx="3567300" cy="26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When to use it?</a:t>
            </a:r>
            <a:endParaRPr u="sng"/>
          </a:p>
          <a:p>
            <a:pPr indent="-317500" lvl="0" marL="457200" rtl="0" algn="l">
              <a:spcBef>
                <a:spcPts val="0"/>
              </a:spcBef>
              <a:spcAft>
                <a:spcPts val="0"/>
              </a:spcAft>
              <a:buSzPts val="1400"/>
              <a:buChar char="●"/>
            </a:pPr>
            <a:r>
              <a:rPr lang="en"/>
              <a:t>Multiple audiences interested in work</a:t>
            </a:r>
            <a:endParaRPr/>
          </a:p>
          <a:p>
            <a:pPr indent="-317500" lvl="0" marL="457200" rtl="0" algn="l">
              <a:spcBef>
                <a:spcPts val="0"/>
              </a:spcBef>
              <a:spcAft>
                <a:spcPts val="0"/>
              </a:spcAft>
              <a:buSzPts val="1400"/>
              <a:buChar char="●"/>
            </a:pPr>
            <a:r>
              <a:rPr lang="en"/>
              <a:t>Focus on the system as a whole</a:t>
            </a:r>
            <a:endParaRPr/>
          </a:p>
          <a:p>
            <a:pPr indent="-317500" lvl="0" marL="457200" rtl="0" algn="l">
              <a:spcBef>
                <a:spcPts val="0"/>
              </a:spcBef>
              <a:spcAft>
                <a:spcPts val="0"/>
              </a:spcAft>
              <a:buSzPts val="1400"/>
              <a:buChar char="●"/>
            </a:pPr>
            <a:r>
              <a:rPr lang="en"/>
              <a:t>In conjunction with ADRs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When NOT to use it?</a:t>
            </a:r>
            <a:endParaRPr u="sng"/>
          </a:p>
          <a:p>
            <a:pPr indent="-317500" lvl="0" marL="457200" rtl="0" algn="l">
              <a:spcBef>
                <a:spcPts val="0"/>
              </a:spcBef>
              <a:spcAft>
                <a:spcPts val="0"/>
              </a:spcAft>
              <a:buSzPts val="1400"/>
              <a:buChar char="●"/>
            </a:pPr>
            <a:r>
              <a:rPr lang="en"/>
              <a:t>Small, very simple systems</a:t>
            </a:r>
            <a:endParaRPr/>
          </a:p>
          <a:p>
            <a:pPr indent="-317500" lvl="0" marL="457200" rtl="0" algn="l">
              <a:spcBef>
                <a:spcPts val="0"/>
              </a:spcBef>
              <a:spcAft>
                <a:spcPts val="0"/>
              </a:spcAft>
              <a:buSzPts val="1400"/>
              <a:buChar char="●"/>
            </a:pPr>
            <a:r>
              <a:rPr lang="en"/>
              <a:t>POC / Spike solutions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Anti-Patterns</a:t>
            </a:r>
            <a:endParaRPr u="sng"/>
          </a:p>
          <a:p>
            <a:pPr indent="-317500" lvl="0" marL="457200" rtl="0" algn="l">
              <a:spcBef>
                <a:spcPts val="0"/>
              </a:spcBef>
              <a:spcAft>
                <a:spcPts val="0"/>
              </a:spcAft>
              <a:buSzPts val="1400"/>
              <a:buChar char="●"/>
            </a:pPr>
            <a:r>
              <a:rPr lang="en"/>
              <a:t>Modeling all the way to Class level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66" name="Google Shape;2666;p117"/>
          <p:cNvPicPr preferRelativeResize="0"/>
          <p:nvPr/>
        </p:nvPicPr>
        <p:blipFill>
          <a:blip r:embed="rId3">
            <a:alphaModFix/>
          </a:blip>
          <a:stretch>
            <a:fillRect/>
          </a:stretch>
        </p:blipFill>
        <p:spPr>
          <a:xfrm>
            <a:off x="224425" y="1415338"/>
            <a:ext cx="4577976" cy="23128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118"/>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Mermaid Charts</a:t>
            </a:r>
            <a:endParaRPr/>
          </a:p>
        </p:txBody>
      </p:sp>
      <p:sp>
        <p:nvSpPr>
          <p:cNvPr id="2672" name="Google Shape;2672;p118"/>
          <p:cNvSpPr txBox="1"/>
          <p:nvPr>
            <p:ph idx="1" type="body"/>
          </p:nvPr>
        </p:nvSpPr>
        <p:spPr>
          <a:xfrm>
            <a:off x="4954800" y="802750"/>
            <a:ext cx="3567300" cy="25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When to use it?</a:t>
            </a:r>
            <a:endParaRPr u="sng"/>
          </a:p>
          <a:p>
            <a:pPr indent="-317500" lvl="0" marL="457200" rtl="0" algn="l">
              <a:spcBef>
                <a:spcPts val="0"/>
              </a:spcBef>
              <a:spcAft>
                <a:spcPts val="0"/>
              </a:spcAft>
              <a:buSzPts val="1400"/>
              <a:buChar char="●"/>
            </a:pPr>
            <a:r>
              <a:rPr lang="en"/>
              <a:t>Capture Sequences or Logic Flows</a:t>
            </a:r>
            <a:endParaRPr/>
          </a:p>
          <a:p>
            <a:pPr indent="-317500" lvl="0" marL="457200" rtl="0" algn="l">
              <a:spcBef>
                <a:spcPts val="0"/>
              </a:spcBef>
              <a:spcAft>
                <a:spcPts val="0"/>
              </a:spcAft>
              <a:buSzPts val="1400"/>
              <a:buChar char="●"/>
            </a:pPr>
            <a:r>
              <a:rPr lang="en"/>
              <a:t>More detail oriented 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When NOT to use it?</a:t>
            </a:r>
            <a:endParaRPr u="sng"/>
          </a:p>
          <a:p>
            <a:pPr indent="-317500" lvl="0" marL="457200" rtl="0" algn="l">
              <a:spcBef>
                <a:spcPts val="0"/>
              </a:spcBef>
              <a:spcAft>
                <a:spcPts val="0"/>
              </a:spcAft>
              <a:buSzPts val="1400"/>
              <a:buChar char="●"/>
            </a:pPr>
            <a:r>
              <a:rPr lang="en"/>
              <a:t>Need to build very custom diagrams</a:t>
            </a:r>
            <a:endParaRPr/>
          </a:p>
          <a:p>
            <a:pPr indent="-317500" lvl="0" marL="457200" rtl="0" algn="l">
              <a:spcBef>
                <a:spcPts val="0"/>
              </a:spcBef>
              <a:spcAft>
                <a:spcPts val="0"/>
              </a:spcAft>
              <a:buSzPts val="1400"/>
              <a:buChar char="●"/>
            </a:pPr>
            <a:r>
              <a:rPr lang="en"/>
              <a:t>“Pretty” counts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Anti-Patterns</a:t>
            </a:r>
            <a:endParaRPr u="sng"/>
          </a:p>
          <a:p>
            <a:pPr indent="-317500" lvl="0" marL="457200" rtl="0" algn="l">
              <a:spcBef>
                <a:spcPts val="0"/>
              </a:spcBef>
              <a:spcAft>
                <a:spcPts val="0"/>
              </a:spcAft>
              <a:buSzPts val="1400"/>
              <a:buChar char="●"/>
            </a:pPr>
            <a:r>
              <a:rPr lang="en"/>
              <a:t>Treating Sequence Diagrams and Flowcharts as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73" name="Google Shape;2673;p118"/>
          <p:cNvPicPr preferRelativeResize="0"/>
          <p:nvPr/>
        </p:nvPicPr>
        <p:blipFill>
          <a:blip r:embed="rId3">
            <a:alphaModFix/>
          </a:blip>
          <a:stretch>
            <a:fillRect/>
          </a:stretch>
        </p:blipFill>
        <p:spPr>
          <a:xfrm>
            <a:off x="189500" y="1300675"/>
            <a:ext cx="4650001" cy="197525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11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679" name="Google Shape;2679;p119"/>
          <p:cNvSpPr txBox="1"/>
          <p:nvPr>
            <p:ph type="title"/>
          </p:nvPr>
        </p:nvSpPr>
        <p:spPr>
          <a:xfrm>
            <a:off x="848400" y="1866750"/>
            <a:ext cx="7447200" cy="14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not Visio / Enterprise Architect / &lt;insert tool here&gt;?”</a:t>
            </a:r>
            <a:endParaRPr/>
          </a:p>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12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5" name="Google Shape;2685;p120"/>
          <p:cNvSpPr txBox="1"/>
          <p:nvPr>
            <p:ph type="title"/>
          </p:nvPr>
        </p:nvSpPr>
        <p:spPr>
          <a:xfrm>
            <a:off x="848400" y="1866750"/>
            <a:ext cx="7447200" cy="14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ADRs, Structurizr, and Mermaid all “live” close to the code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12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691" name="Google Shape;2691;p121"/>
          <p:cNvSpPr txBox="1"/>
          <p:nvPr>
            <p:ph type="title"/>
          </p:nvPr>
        </p:nvSpPr>
        <p:spPr>
          <a:xfrm>
            <a:off x="848400" y="1866750"/>
            <a:ext cx="7447200" cy="14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what does this look like?</a:t>
            </a:r>
            <a:endParaRPr/>
          </a:p>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sp>
        <p:nvSpPr>
          <p:cNvPr id="2696" name="Google Shape;2696;p12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7" name="Google Shape;2697;p122"/>
          <p:cNvSpPr txBox="1"/>
          <p:nvPr>
            <p:ph type="title"/>
          </p:nvPr>
        </p:nvSpPr>
        <p:spPr>
          <a:xfrm>
            <a:off x="767125" y="2232125"/>
            <a:ext cx="5013900" cy="13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Tying it all together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87"/>
          <p:cNvSpPr txBox="1"/>
          <p:nvPr>
            <p:ph type="title"/>
          </p:nvPr>
        </p:nvSpPr>
        <p:spPr>
          <a:xfrm>
            <a:off x="584225" y="980450"/>
            <a:ext cx="31446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Arial"/>
                <a:ea typeface="Arial"/>
                <a:cs typeface="Arial"/>
                <a:sym typeface="Arial"/>
              </a:rPr>
              <a:t>Nuvalence is a next-generation agency using a product-driven</a:t>
            </a:r>
            <a:endParaRPr b="1" sz="2000">
              <a:solidFill>
                <a:srgbClr val="000000"/>
              </a:solidFill>
              <a:latin typeface="Arial"/>
              <a:ea typeface="Arial"/>
              <a:cs typeface="Arial"/>
              <a:sym typeface="Arial"/>
            </a:endParaRPr>
          </a:p>
          <a:p>
            <a:pPr indent="0" lvl="0" marL="0" rtl="0" algn="l">
              <a:spcBef>
                <a:spcPts val="0"/>
              </a:spcBef>
              <a:spcAft>
                <a:spcPts val="0"/>
              </a:spcAft>
              <a:buNone/>
            </a:pPr>
            <a:r>
              <a:rPr b="1" lang="en" sz="2000">
                <a:solidFill>
                  <a:srgbClr val="000000"/>
                </a:solidFill>
                <a:latin typeface="Arial"/>
                <a:ea typeface="Arial"/>
                <a:cs typeface="Arial"/>
                <a:sym typeface="Arial"/>
              </a:rPr>
              <a:t>approach to help enterprises define and build digital platforms</a:t>
            </a:r>
            <a:endParaRPr b="1" sz="2000">
              <a:solidFill>
                <a:srgbClr val="000000"/>
              </a:solidFill>
              <a:latin typeface="Arial"/>
              <a:ea typeface="Arial"/>
              <a:cs typeface="Arial"/>
              <a:sym typeface="Arial"/>
            </a:endParaRPr>
          </a:p>
          <a:p>
            <a:pPr indent="0" lvl="0" marL="0" rtl="0" algn="l">
              <a:spcBef>
                <a:spcPts val="0"/>
              </a:spcBef>
              <a:spcAft>
                <a:spcPts val="0"/>
              </a:spcAft>
              <a:buNone/>
            </a:pPr>
            <a:r>
              <a:rPr b="1" lang="en" sz="2000">
                <a:solidFill>
                  <a:srgbClr val="000000"/>
                </a:solidFill>
                <a:latin typeface="Arial"/>
                <a:ea typeface="Arial"/>
                <a:cs typeface="Arial"/>
                <a:sym typeface="Arial"/>
              </a:rPr>
              <a:t>and products.</a:t>
            </a:r>
            <a:endParaRPr b="1" sz="2000">
              <a:solidFill>
                <a:srgbClr val="000000"/>
              </a:solidFill>
              <a:latin typeface="Arial"/>
              <a:ea typeface="Arial"/>
              <a:cs typeface="Arial"/>
              <a:sym typeface="Arial"/>
            </a:endParaRPr>
          </a:p>
          <a:p>
            <a:pPr indent="0" lvl="0" marL="0" rtl="0" algn="l">
              <a:spcBef>
                <a:spcPts val="0"/>
              </a:spcBef>
              <a:spcAft>
                <a:spcPts val="0"/>
              </a:spcAft>
              <a:buNone/>
            </a:pPr>
            <a:r>
              <a:t/>
            </a:r>
            <a:endParaRPr b="1" sz="2000">
              <a:solidFill>
                <a:srgbClr val="000000"/>
              </a:solidFill>
              <a:latin typeface="Arial"/>
              <a:ea typeface="Arial"/>
              <a:cs typeface="Arial"/>
              <a:sym typeface="Arial"/>
            </a:endParaRPr>
          </a:p>
        </p:txBody>
      </p:sp>
      <p:sp>
        <p:nvSpPr>
          <p:cNvPr id="2423" name="Google Shape;2423;p87"/>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123"/>
          <p:cNvSpPr txBox="1"/>
          <p:nvPr>
            <p:ph idx="4294967295"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03" name="Google Shape;2703;p123"/>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Architecting w/ C4 &amp; Diagrams as Code</a:t>
            </a:r>
            <a:endParaRPr/>
          </a:p>
        </p:txBody>
      </p:sp>
      <p:grpSp>
        <p:nvGrpSpPr>
          <p:cNvPr id="2704" name="Google Shape;2704;p123"/>
          <p:cNvGrpSpPr/>
          <p:nvPr/>
        </p:nvGrpSpPr>
        <p:grpSpPr>
          <a:xfrm>
            <a:off x="1593000" y="3536254"/>
            <a:ext cx="5957975" cy="643500"/>
            <a:chOff x="1593000" y="2322568"/>
            <a:chExt cx="5957975" cy="643500"/>
          </a:xfrm>
        </p:grpSpPr>
        <p:sp>
          <p:nvSpPr>
            <p:cNvPr id="2705" name="Google Shape;2705;p1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2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2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Process</a:t>
              </a:r>
              <a:endParaRPr sz="1000">
                <a:solidFill>
                  <a:srgbClr val="FFFFFF"/>
                </a:solidFill>
                <a:latin typeface="Roboto"/>
                <a:ea typeface="Roboto"/>
                <a:cs typeface="Roboto"/>
                <a:sym typeface="Roboto"/>
              </a:endParaRPr>
            </a:p>
          </p:txBody>
        </p:sp>
        <p:sp>
          <p:nvSpPr>
            <p:cNvPr id="2709" name="Google Shape;2709;p1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23"/>
            <p:cNvSpPr/>
            <p:nvPr/>
          </p:nvSpPr>
          <p:spPr>
            <a:xfrm>
              <a:off x="1593000" y="2322575"/>
              <a:ext cx="6900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2711" name="Google Shape;2711;p1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Common framework to think through architecture</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Consistent across projects and clients</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Familiar process and tooling for developers</a:t>
              </a:r>
              <a:endParaRPr sz="800">
                <a:solidFill>
                  <a:schemeClr val="dk1"/>
                </a:solidFill>
                <a:latin typeface="Roboto"/>
                <a:ea typeface="Roboto"/>
                <a:cs typeface="Roboto"/>
                <a:sym typeface="Roboto"/>
              </a:endParaRPr>
            </a:p>
          </p:txBody>
        </p:sp>
      </p:grpSp>
      <p:grpSp>
        <p:nvGrpSpPr>
          <p:cNvPr id="2712" name="Google Shape;2712;p123"/>
          <p:cNvGrpSpPr/>
          <p:nvPr/>
        </p:nvGrpSpPr>
        <p:grpSpPr>
          <a:xfrm>
            <a:off x="1593000" y="2881387"/>
            <a:ext cx="5957975" cy="643500"/>
            <a:chOff x="1593000" y="2322568"/>
            <a:chExt cx="5957975" cy="643500"/>
          </a:xfrm>
        </p:grpSpPr>
        <p:sp>
          <p:nvSpPr>
            <p:cNvPr id="2713" name="Google Shape;2713;p1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2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2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Out of sync documentation</a:t>
              </a:r>
              <a:endParaRPr sz="1000">
                <a:solidFill>
                  <a:srgbClr val="FFFFFF"/>
                </a:solidFill>
                <a:latin typeface="Roboto"/>
                <a:ea typeface="Roboto"/>
                <a:cs typeface="Roboto"/>
                <a:sym typeface="Roboto"/>
              </a:endParaRPr>
            </a:p>
          </p:txBody>
        </p:sp>
        <p:sp>
          <p:nvSpPr>
            <p:cNvPr id="2717" name="Google Shape;2717;p1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23"/>
            <p:cNvSpPr/>
            <p:nvPr/>
          </p:nvSpPr>
          <p:spPr>
            <a:xfrm>
              <a:off x="1593000" y="2322575"/>
              <a:ext cx="6900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719" name="Google Shape;2719;p1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Lives in Source Control with Code</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Reference outputs in Markdown files</a:t>
              </a:r>
              <a:endParaRPr sz="800">
                <a:solidFill>
                  <a:schemeClr val="dk1"/>
                </a:solidFill>
                <a:latin typeface="Roboto"/>
                <a:ea typeface="Roboto"/>
                <a:cs typeface="Roboto"/>
                <a:sym typeface="Roboto"/>
              </a:endParaRPr>
            </a:p>
          </p:txBody>
        </p:sp>
      </p:grpSp>
      <p:grpSp>
        <p:nvGrpSpPr>
          <p:cNvPr id="2720" name="Google Shape;2720;p123"/>
          <p:cNvGrpSpPr/>
          <p:nvPr/>
        </p:nvGrpSpPr>
        <p:grpSpPr>
          <a:xfrm>
            <a:off x="1593000" y="2226494"/>
            <a:ext cx="5957975" cy="643500"/>
            <a:chOff x="1593000" y="2322568"/>
            <a:chExt cx="5957975" cy="643500"/>
          </a:xfrm>
        </p:grpSpPr>
        <p:sp>
          <p:nvSpPr>
            <p:cNvPr id="2721" name="Google Shape;2721;p1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2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2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Expensive Tools that Don’t Help</a:t>
              </a:r>
              <a:endParaRPr sz="1000">
                <a:solidFill>
                  <a:srgbClr val="FFFFFF"/>
                </a:solidFill>
                <a:latin typeface="Roboto"/>
                <a:ea typeface="Roboto"/>
                <a:cs typeface="Roboto"/>
                <a:sym typeface="Roboto"/>
              </a:endParaRPr>
            </a:p>
          </p:txBody>
        </p:sp>
        <p:sp>
          <p:nvSpPr>
            <p:cNvPr id="2725" name="Google Shape;2725;p1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23"/>
            <p:cNvSpPr/>
            <p:nvPr/>
          </p:nvSpPr>
          <p:spPr>
            <a:xfrm>
              <a:off x="1593000" y="2322575"/>
              <a:ext cx="6900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727" name="Google Shape;2727;p1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Use VS Code or any text editor</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Opinionated starting place</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Simple notation to avoid confusion</a:t>
              </a:r>
              <a:endParaRPr sz="800">
                <a:solidFill>
                  <a:schemeClr val="dk1"/>
                </a:solidFill>
                <a:latin typeface="Roboto"/>
                <a:ea typeface="Roboto"/>
                <a:cs typeface="Roboto"/>
                <a:sym typeface="Roboto"/>
              </a:endParaRPr>
            </a:p>
          </p:txBody>
        </p:sp>
      </p:grpSp>
      <p:grpSp>
        <p:nvGrpSpPr>
          <p:cNvPr id="2728" name="Google Shape;2728;p123"/>
          <p:cNvGrpSpPr/>
          <p:nvPr/>
        </p:nvGrpSpPr>
        <p:grpSpPr>
          <a:xfrm>
            <a:off x="1593000" y="1571635"/>
            <a:ext cx="5957975" cy="643500"/>
            <a:chOff x="1593000" y="2322568"/>
            <a:chExt cx="5957975" cy="643500"/>
          </a:xfrm>
        </p:grpSpPr>
        <p:sp>
          <p:nvSpPr>
            <p:cNvPr id="2729" name="Google Shape;2729;p1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2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2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Audience Mismatch</a:t>
              </a:r>
              <a:endParaRPr sz="1000">
                <a:solidFill>
                  <a:srgbClr val="FFFFFF"/>
                </a:solidFill>
                <a:latin typeface="Roboto"/>
                <a:ea typeface="Roboto"/>
                <a:cs typeface="Roboto"/>
                <a:sym typeface="Roboto"/>
              </a:endParaRPr>
            </a:p>
          </p:txBody>
        </p:sp>
        <p:sp>
          <p:nvSpPr>
            <p:cNvPr id="2733" name="Google Shape;2733;p1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23"/>
            <p:cNvSpPr/>
            <p:nvPr/>
          </p:nvSpPr>
          <p:spPr>
            <a:xfrm>
              <a:off x="1593000" y="2322575"/>
              <a:ext cx="6900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735" name="Google Shape;2735;p1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Diagrams scoped from high to low levels</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Drill down far enough for each audience</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Connect lower level requirements to business case</a:t>
              </a:r>
              <a:endParaRPr sz="800">
                <a:solidFill>
                  <a:schemeClr val="dk1"/>
                </a:solidFill>
                <a:latin typeface="Roboto"/>
                <a:ea typeface="Roboto"/>
                <a:cs typeface="Roboto"/>
                <a:sym typeface="Roboto"/>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124"/>
          <p:cNvSpPr txBox="1"/>
          <p:nvPr>
            <p:ph type="title"/>
          </p:nvPr>
        </p:nvSpPr>
        <p:spPr>
          <a:xfrm>
            <a:off x="767125" y="1803500"/>
            <a:ext cx="5811600" cy="22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41" name="Google Shape;2741;p124"/>
          <p:cNvSpPr txBox="1"/>
          <p:nvPr>
            <p:ph idx="2" type="title"/>
          </p:nvPr>
        </p:nvSpPr>
        <p:spPr>
          <a:xfrm>
            <a:off x="767125" y="4077750"/>
            <a:ext cx="5811600" cy="6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88"/>
          <p:cNvSpPr txBox="1"/>
          <p:nvPr>
            <p:ph idx="6" type="subTitle"/>
          </p:nvPr>
        </p:nvSpPr>
        <p:spPr>
          <a:xfrm>
            <a:off x="842313" y="1436600"/>
            <a:ext cx="2191200" cy="3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is Architecture Communicated?</a:t>
            </a:r>
            <a:endParaRPr/>
          </a:p>
        </p:txBody>
      </p:sp>
      <p:sp>
        <p:nvSpPr>
          <p:cNvPr id="2429" name="Google Shape;2429;p88"/>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0" name="Google Shape;2430;p88"/>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431" name="Google Shape;2431;p88"/>
          <p:cNvSpPr txBox="1"/>
          <p:nvPr>
            <p:ph idx="1" type="body"/>
          </p:nvPr>
        </p:nvSpPr>
        <p:spPr>
          <a:xfrm>
            <a:off x="6123675" y="2042500"/>
            <a:ext cx="2178000" cy="13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Pick the right tool for the job</a:t>
            </a:r>
            <a:endParaRPr/>
          </a:p>
        </p:txBody>
      </p:sp>
      <p:sp>
        <p:nvSpPr>
          <p:cNvPr id="2432" name="Google Shape;2432;p88"/>
          <p:cNvSpPr txBox="1"/>
          <p:nvPr>
            <p:ph idx="2" type="subTitle"/>
          </p:nvPr>
        </p:nvSpPr>
        <p:spPr>
          <a:xfrm>
            <a:off x="6110488" y="1436600"/>
            <a:ext cx="2191200" cy="3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 and Scenarios</a:t>
            </a:r>
            <a:endParaRPr/>
          </a:p>
        </p:txBody>
      </p:sp>
      <p:sp>
        <p:nvSpPr>
          <p:cNvPr id="2433" name="Google Shape;2433;p88"/>
          <p:cNvSpPr txBox="1"/>
          <p:nvPr>
            <p:ph idx="3" type="body"/>
          </p:nvPr>
        </p:nvSpPr>
        <p:spPr>
          <a:xfrm>
            <a:off x="3526825" y="2042500"/>
            <a:ext cx="2191200" cy="13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Opinionated Decomposition using C4 Model</a:t>
            </a:r>
            <a:endParaRPr/>
          </a:p>
        </p:txBody>
      </p:sp>
      <p:sp>
        <p:nvSpPr>
          <p:cNvPr id="2434" name="Google Shape;2434;p88"/>
          <p:cNvSpPr txBox="1"/>
          <p:nvPr>
            <p:ph idx="4" type="subTitle"/>
          </p:nvPr>
        </p:nvSpPr>
        <p:spPr>
          <a:xfrm>
            <a:off x="3526813" y="1436600"/>
            <a:ext cx="2191200" cy="3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Better Model</a:t>
            </a:r>
            <a:endParaRPr/>
          </a:p>
        </p:txBody>
      </p:sp>
      <p:sp>
        <p:nvSpPr>
          <p:cNvPr id="2435" name="Google Shape;2435;p88"/>
          <p:cNvSpPr txBox="1"/>
          <p:nvPr>
            <p:ph idx="5" type="body"/>
          </p:nvPr>
        </p:nvSpPr>
        <p:spPr>
          <a:xfrm>
            <a:off x="848975" y="2042375"/>
            <a:ext cx="2191200" cy="13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Works and What Doesn’t</a:t>
            </a:r>
            <a:endParaRPr/>
          </a:p>
        </p:txBody>
      </p:sp>
      <p:sp>
        <p:nvSpPr>
          <p:cNvPr id="2436" name="Google Shape;2436;p88"/>
          <p:cNvSpPr txBox="1"/>
          <p:nvPr>
            <p:ph idx="7"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40" name="Shape 2440"/>
        <p:cNvGrpSpPr/>
        <p:nvPr/>
      </p:nvGrpSpPr>
      <p:grpSpPr>
        <a:xfrm>
          <a:off x="0" y="0"/>
          <a:ext cx="0" cy="0"/>
          <a:chOff x="0" y="0"/>
          <a:chExt cx="0" cy="0"/>
        </a:xfrm>
      </p:grpSpPr>
      <p:sp>
        <p:nvSpPr>
          <p:cNvPr id="2441" name="Google Shape;2441;p89"/>
          <p:cNvSpPr txBox="1"/>
          <p:nvPr>
            <p:ph type="title"/>
          </p:nvPr>
        </p:nvSpPr>
        <p:spPr>
          <a:xfrm>
            <a:off x="848400" y="1866750"/>
            <a:ext cx="7447200" cy="14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Is Architecture Typically Communicated?</a:t>
            </a:r>
            <a:endParaRPr/>
          </a:p>
        </p:txBody>
      </p:sp>
      <p:sp>
        <p:nvSpPr>
          <p:cNvPr id="2442" name="Google Shape;2442;p89"/>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90"/>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48" name="Google Shape;2448;p90"/>
          <p:cNvPicPr preferRelativeResize="0"/>
          <p:nvPr/>
        </p:nvPicPr>
        <p:blipFill>
          <a:blip r:embed="rId3">
            <a:alphaModFix/>
          </a:blip>
          <a:stretch>
            <a:fillRect/>
          </a:stretch>
        </p:blipFill>
        <p:spPr>
          <a:xfrm>
            <a:off x="497850" y="2274750"/>
            <a:ext cx="3492974" cy="2619750"/>
          </a:xfrm>
          <a:prstGeom prst="rect">
            <a:avLst/>
          </a:prstGeom>
          <a:noFill/>
          <a:ln>
            <a:noFill/>
          </a:ln>
        </p:spPr>
      </p:pic>
      <p:pic>
        <p:nvPicPr>
          <p:cNvPr id="2449" name="Google Shape;2449;p90"/>
          <p:cNvPicPr preferRelativeResize="0"/>
          <p:nvPr/>
        </p:nvPicPr>
        <p:blipFill>
          <a:blip r:embed="rId4">
            <a:alphaModFix/>
          </a:blip>
          <a:stretch>
            <a:fillRect/>
          </a:stretch>
        </p:blipFill>
        <p:spPr>
          <a:xfrm>
            <a:off x="4572000" y="2572770"/>
            <a:ext cx="4326225" cy="2321730"/>
          </a:xfrm>
          <a:prstGeom prst="rect">
            <a:avLst/>
          </a:prstGeom>
          <a:noFill/>
          <a:ln>
            <a:noFill/>
          </a:ln>
        </p:spPr>
      </p:pic>
      <p:pic>
        <p:nvPicPr>
          <p:cNvPr id="2450" name="Google Shape;2450;p90"/>
          <p:cNvPicPr preferRelativeResize="0"/>
          <p:nvPr/>
        </p:nvPicPr>
        <p:blipFill>
          <a:blip r:embed="rId5">
            <a:alphaModFix/>
          </a:blip>
          <a:stretch>
            <a:fillRect/>
          </a:stretch>
        </p:blipFill>
        <p:spPr>
          <a:xfrm>
            <a:off x="4874925" y="152400"/>
            <a:ext cx="4023300" cy="2264979"/>
          </a:xfrm>
          <a:prstGeom prst="rect">
            <a:avLst/>
          </a:prstGeom>
          <a:noFill/>
          <a:ln>
            <a:noFill/>
          </a:ln>
        </p:spPr>
      </p:pic>
      <p:pic>
        <p:nvPicPr>
          <p:cNvPr id="2451" name="Google Shape;2451;p90"/>
          <p:cNvPicPr preferRelativeResize="0"/>
          <p:nvPr/>
        </p:nvPicPr>
        <p:blipFill>
          <a:blip r:embed="rId6">
            <a:alphaModFix/>
          </a:blip>
          <a:stretch>
            <a:fillRect/>
          </a:stretch>
        </p:blipFill>
        <p:spPr>
          <a:xfrm>
            <a:off x="523350" y="152400"/>
            <a:ext cx="3467475" cy="18913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55" name="Shape 2455"/>
        <p:cNvGrpSpPr/>
        <p:nvPr/>
      </p:nvGrpSpPr>
      <p:grpSpPr>
        <a:xfrm>
          <a:off x="0" y="0"/>
          <a:ext cx="0" cy="0"/>
          <a:chOff x="0" y="0"/>
          <a:chExt cx="0" cy="0"/>
        </a:xfrm>
      </p:grpSpPr>
      <p:sp>
        <p:nvSpPr>
          <p:cNvPr id="2456" name="Google Shape;2456;p91"/>
          <p:cNvSpPr txBox="1"/>
          <p:nvPr>
            <p:ph type="title"/>
          </p:nvPr>
        </p:nvSpPr>
        <p:spPr>
          <a:xfrm>
            <a:off x="848400" y="1866750"/>
            <a:ext cx="7447200" cy="14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Structural vs Sequential</a:t>
            </a:r>
            <a:endParaRPr/>
          </a:p>
        </p:txBody>
      </p:sp>
      <p:sp>
        <p:nvSpPr>
          <p:cNvPr id="2457" name="Google Shape;2457;p91"/>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92"/>
          <p:cNvSpPr txBox="1"/>
          <p:nvPr>
            <p:ph idx="12" type="sldNum"/>
          </p:nvPr>
        </p:nvSpPr>
        <p:spPr>
          <a:xfrm>
            <a:off x="8595300" y="4894497"/>
            <a:ext cx="548700" cy="24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63" name="Google Shape;2463;p92"/>
          <p:cNvSpPr txBox="1"/>
          <p:nvPr>
            <p:ph type="title"/>
          </p:nvPr>
        </p:nvSpPr>
        <p:spPr>
          <a:xfrm>
            <a:off x="224425" y="169450"/>
            <a:ext cx="74472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Diagrams</a:t>
            </a:r>
            <a:endParaRPr/>
          </a:p>
        </p:txBody>
      </p:sp>
      <p:graphicFrame>
        <p:nvGraphicFramePr>
          <p:cNvPr id="2464" name="Google Shape;2464;p92"/>
          <p:cNvGraphicFramePr/>
          <p:nvPr/>
        </p:nvGraphicFramePr>
        <p:xfrm>
          <a:off x="429188" y="765888"/>
          <a:ext cx="3000000" cy="3000000"/>
        </p:xfrm>
        <a:graphic>
          <a:graphicData uri="http://schemas.openxmlformats.org/drawingml/2006/table">
            <a:tbl>
              <a:tblPr>
                <a:noFill/>
                <a:tableStyleId>{8B8E19DA-5954-47B0-963D-6F38EBAD2468}</a:tableStyleId>
              </a:tblPr>
              <a:tblGrid>
                <a:gridCol w="2446350"/>
                <a:gridCol w="5839250"/>
              </a:tblGrid>
              <a:tr h="384200">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Objective</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c>
                  <a:txBody>
                    <a:bodyPr/>
                    <a:lstStyle/>
                    <a:p>
                      <a:pPr indent="0" lvl="0" marL="0" rtl="0" algn="l">
                        <a:spcBef>
                          <a:spcPts val="0"/>
                        </a:spcBef>
                        <a:spcAft>
                          <a:spcPts val="0"/>
                        </a:spcAft>
                        <a:buNone/>
                      </a:pPr>
                      <a:r>
                        <a:rPr b="1" lang="en" sz="1200">
                          <a:solidFill>
                            <a:srgbClr val="FFFFFF"/>
                          </a:solidFill>
                          <a:latin typeface="Assistant"/>
                          <a:ea typeface="Assistant"/>
                          <a:cs typeface="Assistant"/>
                          <a:sym typeface="Assistant"/>
                        </a:rPr>
                        <a:t>Description</a:t>
                      </a:r>
                      <a:endParaRPr b="1" sz="1200">
                        <a:solidFill>
                          <a:srgbClr val="FFFFFF"/>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272D3A"/>
                    </a:solidFill>
                  </a:tcPr>
                </a:tc>
              </a:tr>
              <a:tr h="4321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Answer “What” Questions</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None/>
                      </a:pPr>
                      <a:r>
                        <a:rPr lang="en" sz="1200">
                          <a:solidFill>
                            <a:srgbClr val="374059"/>
                          </a:solidFill>
                          <a:latin typeface="Assistant"/>
                          <a:ea typeface="Assistant"/>
                          <a:cs typeface="Assistant"/>
                          <a:sym typeface="Assistant"/>
                        </a:rPr>
                        <a:t>At a quick glance, we can easily see </a:t>
                      </a:r>
                      <a:r>
                        <a:rPr b="1" lang="en" sz="1200">
                          <a:solidFill>
                            <a:srgbClr val="374059"/>
                          </a:solidFill>
                          <a:latin typeface="Assistant"/>
                          <a:ea typeface="Assistant"/>
                          <a:cs typeface="Assistant"/>
                          <a:sym typeface="Assistant"/>
                        </a:rPr>
                        <a:t>what databases are used</a:t>
                      </a:r>
                      <a:r>
                        <a:rPr lang="en" sz="1200">
                          <a:solidFill>
                            <a:srgbClr val="374059"/>
                          </a:solidFill>
                          <a:latin typeface="Assistant"/>
                          <a:ea typeface="Assistant"/>
                          <a:cs typeface="Assistant"/>
                          <a:sym typeface="Assistant"/>
                        </a:rPr>
                        <a:t>, </a:t>
                      </a:r>
                      <a:r>
                        <a:rPr b="1" lang="en" sz="1200">
                          <a:solidFill>
                            <a:srgbClr val="374059"/>
                          </a:solidFill>
                          <a:latin typeface="Assistant"/>
                          <a:ea typeface="Assistant"/>
                          <a:cs typeface="Assistant"/>
                          <a:sym typeface="Assistant"/>
                        </a:rPr>
                        <a:t>what third party services are required</a:t>
                      </a:r>
                      <a:r>
                        <a:rPr lang="en" sz="1200">
                          <a:solidFill>
                            <a:srgbClr val="374059"/>
                          </a:solidFill>
                          <a:latin typeface="Assistant"/>
                          <a:ea typeface="Assistant"/>
                          <a:cs typeface="Assistant"/>
                          <a:sym typeface="Assistant"/>
                        </a:rPr>
                        <a:t>, and what the overall architecture looks like.</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43217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Identify Technology Choices</a:t>
                      </a:r>
                      <a:endParaRPr b="1" sz="1200">
                        <a:solidFill>
                          <a:srgbClr val="ED6100"/>
                        </a:solidFill>
                        <a:latin typeface="Assistant"/>
                        <a:ea typeface="Assistant"/>
                        <a:cs typeface="Assistant"/>
                        <a:sym typeface="Assistant"/>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b="1" lang="en" sz="1200">
                          <a:solidFill>
                            <a:srgbClr val="374059"/>
                          </a:solidFill>
                          <a:latin typeface="Assistant"/>
                          <a:ea typeface="Assistant"/>
                          <a:cs typeface="Assistant"/>
                          <a:sym typeface="Assistant"/>
                        </a:rPr>
                        <a:t>Icons can quickly identify technology stacks.</a:t>
                      </a:r>
                      <a:r>
                        <a:rPr lang="en" sz="1200">
                          <a:solidFill>
                            <a:srgbClr val="374059"/>
                          </a:solidFill>
                          <a:latin typeface="Assistant"/>
                          <a:ea typeface="Assistant"/>
                          <a:cs typeface="Assistant"/>
                          <a:sym typeface="Assistant"/>
                        </a:rPr>
                        <a:t>  By making this visual, it makes the mental map more useful, easier to understand, and prevents needing to dig through documentation to confirm.</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r h="389725">
                <a:tc>
                  <a:txBody>
                    <a:bodyPr/>
                    <a:lstStyle/>
                    <a:p>
                      <a:pPr indent="0" lvl="0" marL="0" rtl="0" algn="l">
                        <a:spcBef>
                          <a:spcPts val="0"/>
                        </a:spcBef>
                        <a:spcAft>
                          <a:spcPts val="0"/>
                        </a:spcAft>
                        <a:buNone/>
                      </a:pPr>
                      <a:r>
                        <a:rPr b="1" lang="en" sz="1200">
                          <a:solidFill>
                            <a:srgbClr val="ED6100"/>
                          </a:solidFill>
                          <a:latin typeface="Assistant"/>
                          <a:ea typeface="Assistant"/>
                          <a:cs typeface="Assistant"/>
                          <a:sym typeface="Assistant"/>
                        </a:rPr>
                        <a:t>Show System Dependencies</a:t>
                      </a:r>
                      <a:endParaRPr/>
                    </a:p>
                  </a:txBody>
                  <a:tcPr marT="91425" marB="91425" marR="91425" marL="91425" anchor="ctr">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solidFill>
                      <a:srgbClr val="EFF4F9"/>
                    </a:solidFill>
                  </a:tcPr>
                </a:tc>
                <a:tc>
                  <a:txBody>
                    <a:bodyPr/>
                    <a:lstStyle/>
                    <a:p>
                      <a:pPr indent="0" lvl="0" marL="0" rtl="0" algn="l">
                        <a:spcBef>
                          <a:spcPts val="0"/>
                        </a:spcBef>
                        <a:spcAft>
                          <a:spcPts val="0"/>
                        </a:spcAft>
                        <a:buClr>
                          <a:schemeClr val="dk1"/>
                        </a:buClr>
                        <a:buSzPts val="1100"/>
                        <a:buFont typeface="Arial"/>
                        <a:buNone/>
                      </a:pPr>
                      <a:r>
                        <a:rPr lang="en" sz="1200">
                          <a:solidFill>
                            <a:srgbClr val="374059"/>
                          </a:solidFill>
                          <a:latin typeface="Assistant"/>
                          <a:ea typeface="Assistant"/>
                          <a:cs typeface="Assistant"/>
                          <a:sym typeface="Assistant"/>
                        </a:rPr>
                        <a:t>Drawing arrows between systems, and labeling the purpose of the connection saves time in identifying downstream impacts.</a:t>
                      </a:r>
                      <a:endParaRPr sz="1200">
                        <a:solidFill>
                          <a:srgbClr val="374059"/>
                        </a:solidFill>
                        <a:latin typeface="Assistant"/>
                        <a:ea typeface="Assistant"/>
                        <a:cs typeface="Assistant"/>
                        <a:sym typeface="Assistant"/>
                      </a:endParaRPr>
                    </a:p>
                  </a:txBody>
                  <a:tcPr marT="91425" marB="91425" marR="91425" marL="91425">
                    <a:lnL cap="flat" cmpd="sng" w="9525">
                      <a:solidFill>
                        <a:srgbClr val="DFE8EF"/>
                      </a:solidFill>
                      <a:prstDash val="solid"/>
                      <a:round/>
                      <a:headEnd len="sm" w="sm" type="none"/>
                      <a:tailEnd len="sm" w="sm" type="none"/>
                    </a:lnL>
                    <a:lnR cap="flat" cmpd="sng" w="9525">
                      <a:solidFill>
                        <a:srgbClr val="DFE8EF"/>
                      </a:solidFill>
                      <a:prstDash val="solid"/>
                      <a:round/>
                      <a:headEnd len="sm" w="sm" type="none"/>
                      <a:tailEnd len="sm" w="sm" type="none"/>
                    </a:lnR>
                    <a:lnT cap="flat" cmpd="sng" w="9525">
                      <a:solidFill>
                        <a:srgbClr val="DFE8EF"/>
                      </a:solidFill>
                      <a:prstDash val="solid"/>
                      <a:round/>
                      <a:headEnd len="sm" w="sm" type="none"/>
                      <a:tailEnd len="sm" w="sm" type="none"/>
                    </a:lnT>
                    <a:lnB cap="flat" cmpd="sng" w="9525">
                      <a:solidFill>
                        <a:srgbClr val="DFE8EF"/>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uvalence Theme 1">
  <a:themeElements>
    <a:clrScheme name="Simple Light">
      <a:dk1>
        <a:srgbClr val="1E122B"/>
      </a:dk1>
      <a:lt1>
        <a:srgbClr val="FFFFFF"/>
      </a:lt1>
      <a:dk2>
        <a:srgbClr val="A0ABBC"/>
      </a:dk2>
      <a:lt2>
        <a:srgbClr val="EFF4F9"/>
      </a:lt2>
      <a:accent1>
        <a:srgbClr val="DFE8EF"/>
      </a:accent1>
      <a:accent2>
        <a:srgbClr val="ED6100"/>
      </a:accent2>
      <a:accent3>
        <a:srgbClr val="F49C5F"/>
      </a:accent3>
      <a:accent4>
        <a:srgbClr val="FAD0B3"/>
      </a:accent4>
      <a:accent5>
        <a:srgbClr val="EFDAD0"/>
      </a:accent5>
      <a:accent6>
        <a:srgbClr val="FDEEE4"/>
      </a:accent6>
      <a:hlink>
        <a:srgbClr val="1155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